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86" r:id="rId3"/>
    <p:sldId id="284" r:id="rId4"/>
    <p:sldId id="283" r:id="rId5"/>
    <p:sldId id="282" r:id="rId6"/>
    <p:sldId id="280" r:id="rId7"/>
    <p:sldId id="287" r:id="rId8"/>
    <p:sldId id="288" r:id="rId9"/>
    <p:sldId id="271" r:id="rId10"/>
    <p:sldId id="262" r:id="rId11"/>
    <p:sldId id="263" r:id="rId12"/>
    <p:sldId id="27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FF"/>
    <a:srgbClr val="9999FF"/>
    <a:srgbClr val="6699FF"/>
    <a:srgbClr val="3333CC"/>
    <a:srgbClr val="CC0000"/>
    <a:srgbClr val="FF0000"/>
    <a:srgbClr val="FFFFFF"/>
    <a:srgbClr val="3366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 autoAdjust="0"/>
    <p:restoredTop sz="99648" autoAdjust="0"/>
  </p:normalViewPr>
  <p:slideViewPr>
    <p:cSldViewPr>
      <p:cViewPr varScale="1">
        <p:scale>
          <a:sx n="107" d="100"/>
          <a:sy n="107" d="100"/>
        </p:scale>
        <p:origin x="-84" y="-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F8028D-AFA9-46A0-A71B-26ECD0C10561}" type="doc">
      <dgm:prSet loTypeId="urn:microsoft.com/office/officeart/2005/8/layout/hierarchy1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6D8DA3E2-95B3-423E-8985-2F244E3E7A04}">
      <dgm:prSet phldrT="[Текст]" custT="1"/>
      <dgm:spPr/>
      <dgm:t>
        <a:bodyPr/>
        <a:lstStyle/>
        <a:p>
          <a:r>
            <a:rPr lang="ru-RU" sz="2800" b="1" dirty="0"/>
            <a:t>Изменение </a:t>
          </a:r>
          <a:r>
            <a:rPr lang="ru-RU" sz="2800" b="1" dirty="0" smtClean="0"/>
            <a:t>глаголов</a:t>
          </a:r>
          <a:endParaRPr lang="ru-RU" sz="2800" b="1" dirty="0"/>
        </a:p>
      </dgm:t>
    </dgm:pt>
    <dgm:pt modelId="{DC178BCB-CF22-4938-816B-2437485B45FD}" type="parTrans" cxnId="{F19B9F95-0C97-4C61-8C4D-21471C7B9E8E}">
      <dgm:prSet/>
      <dgm:spPr/>
      <dgm:t>
        <a:bodyPr/>
        <a:lstStyle/>
        <a:p>
          <a:endParaRPr lang="ru-RU"/>
        </a:p>
      </dgm:t>
    </dgm:pt>
    <dgm:pt modelId="{D83B2BA6-CE17-4A63-BFCA-290E4718D387}" type="sibTrans" cxnId="{F19B9F95-0C97-4C61-8C4D-21471C7B9E8E}">
      <dgm:prSet/>
      <dgm:spPr/>
      <dgm:t>
        <a:bodyPr/>
        <a:lstStyle/>
        <a:p>
          <a:endParaRPr lang="ru-RU"/>
        </a:p>
      </dgm:t>
    </dgm:pt>
    <dgm:pt modelId="{6D80922B-028E-4783-AE5A-87757104302D}">
      <dgm:prSet phldrT="[Текст]"/>
      <dgm:spPr/>
      <dgm:t>
        <a:bodyPr/>
        <a:lstStyle/>
        <a:p>
          <a:r>
            <a:rPr lang="ru-RU" b="1" dirty="0" err="1"/>
            <a:t>прош</a:t>
          </a:r>
          <a:r>
            <a:rPr lang="ru-RU" b="1" dirty="0"/>
            <a:t>. </a:t>
          </a:r>
          <a:r>
            <a:rPr lang="ru-RU" b="1" dirty="0" err="1"/>
            <a:t>вр</a:t>
          </a:r>
          <a:r>
            <a:rPr lang="ru-RU" b="1" dirty="0"/>
            <a:t>.</a:t>
          </a:r>
        </a:p>
      </dgm:t>
    </dgm:pt>
    <dgm:pt modelId="{89A1D069-6F12-4227-B323-436142955A4D}" type="parTrans" cxnId="{27520673-85E4-4BEC-84AA-3C7C93361D55}">
      <dgm:prSet/>
      <dgm:spPr/>
      <dgm:t>
        <a:bodyPr/>
        <a:lstStyle/>
        <a:p>
          <a:endParaRPr lang="ru-RU"/>
        </a:p>
      </dgm:t>
    </dgm:pt>
    <dgm:pt modelId="{7C726A40-E50D-4038-850C-9763863B1F0E}" type="sibTrans" cxnId="{27520673-85E4-4BEC-84AA-3C7C93361D55}">
      <dgm:prSet/>
      <dgm:spPr/>
      <dgm:t>
        <a:bodyPr/>
        <a:lstStyle/>
        <a:p>
          <a:endParaRPr lang="ru-RU"/>
        </a:p>
      </dgm:t>
    </dgm:pt>
    <dgm:pt modelId="{8FBC0108-5F76-4095-A968-80B78A8E5068}">
      <dgm:prSet phldrT="[Текст]" custT="1"/>
      <dgm:spPr/>
      <dgm:t>
        <a:bodyPr/>
        <a:lstStyle/>
        <a:p>
          <a:r>
            <a:rPr lang="ru-RU" sz="3600" b="1" dirty="0"/>
            <a:t>ед. ч.</a:t>
          </a:r>
        </a:p>
      </dgm:t>
    </dgm:pt>
    <dgm:pt modelId="{81B52D99-FED1-499B-BA9F-3E0992C12FBF}" type="parTrans" cxnId="{301D91B7-B1CA-4689-ABBD-4FB3B779A06B}">
      <dgm:prSet/>
      <dgm:spPr/>
      <dgm:t>
        <a:bodyPr/>
        <a:lstStyle/>
        <a:p>
          <a:endParaRPr lang="ru-RU"/>
        </a:p>
      </dgm:t>
    </dgm:pt>
    <dgm:pt modelId="{EFA9C246-4629-427B-A8A1-64399092CB7F}" type="sibTrans" cxnId="{301D91B7-B1CA-4689-ABBD-4FB3B779A06B}">
      <dgm:prSet/>
      <dgm:spPr/>
      <dgm:t>
        <a:bodyPr/>
        <a:lstStyle/>
        <a:p>
          <a:endParaRPr lang="ru-RU"/>
        </a:p>
      </dgm:t>
    </dgm:pt>
    <dgm:pt modelId="{C7DB1BC5-6654-4333-B376-6CF5FA81297C}">
      <dgm:prSet phldrT="[Текст]" custT="1"/>
      <dgm:spPr/>
      <dgm:t>
        <a:bodyPr/>
        <a:lstStyle/>
        <a:p>
          <a:r>
            <a:rPr lang="ru-RU" sz="3200" b="1" dirty="0"/>
            <a:t>мн. ч.</a:t>
          </a:r>
        </a:p>
      </dgm:t>
    </dgm:pt>
    <dgm:pt modelId="{9AA951E1-813B-4C41-AE15-51CB6378B34D}" type="parTrans" cxnId="{5B7BF3E5-031F-485F-87E3-6106879F86AD}">
      <dgm:prSet/>
      <dgm:spPr/>
      <dgm:t>
        <a:bodyPr/>
        <a:lstStyle/>
        <a:p>
          <a:endParaRPr lang="ru-RU"/>
        </a:p>
      </dgm:t>
    </dgm:pt>
    <dgm:pt modelId="{DE773368-2AF0-422B-88B2-F719177BB446}" type="sibTrans" cxnId="{5B7BF3E5-031F-485F-87E3-6106879F86AD}">
      <dgm:prSet/>
      <dgm:spPr/>
      <dgm:t>
        <a:bodyPr/>
        <a:lstStyle/>
        <a:p>
          <a:endParaRPr lang="ru-RU"/>
        </a:p>
      </dgm:t>
    </dgm:pt>
    <dgm:pt modelId="{790C4D2C-EA3B-485A-934F-D98883476621}">
      <dgm:prSet phldrT="[Текст]"/>
      <dgm:spPr/>
      <dgm:t>
        <a:bodyPr/>
        <a:lstStyle/>
        <a:p>
          <a:r>
            <a:rPr lang="ru-RU" b="1" dirty="0"/>
            <a:t>буд. </a:t>
          </a:r>
          <a:r>
            <a:rPr lang="ru-RU" b="1" dirty="0" err="1"/>
            <a:t>вр</a:t>
          </a:r>
          <a:r>
            <a:rPr lang="ru-RU" b="1" dirty="0"/>
            <a:t>.</a:t>
          </a:r>
        </a:p>
      </dgm:t>
    </dgm:pt>
    <dgm:pt modelId="{ACA977CC-4286-481D-A678-DC267BA3EF5F}" type="parTrans" cxnId="{73D115A1-A765-480C-9682-51FC7E3F2C21}">
      <dgm:prSet/>
      <dgm:spPr/>
      <dgm:t>
        <a:bodyPr/>
        <a:lstStyle/>
        <a:p>
          <a:endParaRPr lang="ru-RU"/>
        </a:p>
      </dgm:t>
    </dgm:pt>
    <dgm:pt modelId="{1948C968-5649-4C95-82C9-4601ECFBF990}" type="sibTrans" cxnId="{73D115A1-A765-480C-9682-51FC7E3F2C21}">
      <dgm:prSet/>
      <dgm:spPr/>
      <dgm:t>
        <a:bodyPr/>
        <a:lstStyle/>
        <a:p>
          <a:endParaRPr lang="ru-RU"/>
        </a:p>
      </dgm:t>
    </dgm:pt>
    <dgm:pt modelId="{8AB5F931-BA9A-45A1-A110-863C4B1717CA}">
      <dgm:prSet/>
      <dgm:spPr/>
      <dgm:t>
        <a:bodyPr/>
        <a:lstStyle/>
        <a:p>
          <a:r>
            <a:rPr lang="ru-RU" b="1" dirty="0"/>
            <a:t>наст. </a:t>
          </a:r>
          <a:r>
            <a:rPr lang="ru-RU" b="1" dirty="0" err="1"/>
            <a:t>вр</a:t>
          </a:r>
          <a:r>
            <a:rPr lang="ru-RU" b="1" dirty="0"/>
            <a:t>.</a:t>
          </a:r>
        </a:p>
      </dgm:t>
    </dgm:pt>
    <dgm:pt modelId="{8B36A7E8-4872-4BD6-8FB2-CE7656CDF32C}" type="parTrans" cxnId="{4A21F81B-95C8-46D8-847C-F6016FC49ADC}">
      <dgm:prSet/>
      <dgm:spPr/>
      <dgm:t>
        <a:bodyPr/>
        <a:lstStyle/>
        <a:p>
          <a:endParaRPr lang="ru-RU"/>
        </a:p>
      </dgm:t>
    </dgm:pt>
    <dgm:pt modelId="{FEAA3E1E-132F-4DC3-BE0D-1D20ACC24A06}" type="sibTrans" cxnId="{4A21F81B-95C8-46D8-847C-F6016FC49ADC}">
      <dgm:prSet/>
      <dgm:spPr/>
      <dgm:t>
        <a:bodyPr/>
        <a:lstStyle/>
        <a:p>
          <a:endParaRPr lang="ru-RU"/>
        </a:p>
      </dgm:t>
    </dgm:pt>
    <dgm:pt modelId="{844063FB-7469-491B-B6F5-9F61D797C66F}">
      <dgm:prSet custT="1"/>
      <dgm:spPr/>
      <dgm:t>
        <a:bodyPr/>
        <a:lstStyle/>
        <a:p>
          <a:r>
            <a:rPr lang="ru-RU" sz="4000" b="1" dirty="0" err="1"/>
            <a:t>м.р</a:t>
          </a:r>
          <a:r>
            <a:rPr lang="ru-RU" sz="4000" b="1" dirty="0"/>
            <a:t>.</a:t>
          </a:r>
        </a:p>
      </dgm:t>
    </dgm:pt>
    <dgm:pt modelId="{C9453532-11C1-436C-9417-CC4C8F144545}" type="parTrans" cxnId="{3FCD4421-59E7-40B2-819B-553878B7783E}">
      <dgm:prSet/>
      <dgm:spPr/>
      <dgm:t>
        <a:bodyPr/>
        <a:lstStyle/>
        <a:p>
          <a:endParaRPr lang="ru-RU"/>
        </a:p>
      </dgm:t>
    </dgm:pt>
    <dgm:pt modelId="{72A5E3DE-F0B6-4F68-B848-3CD175AE07E8}" type="sibTrans" cxnId="{3FCD4421-59E7-40B2-819B-553878B7783E}">
      <dgm:prSet/>
      <dgm:spPr/>
      <dgm:t>
        <a:bodyPr/>
        <a:lstStyle/>
        <a:p>
          <a:endParaRPr lang="ru-RU"/>
        </a:p>
      </dgm:t>
    </dgm:pt>
    <dgm:pt modelId="{80C5733E-14C5-4377-B43B-28197B69FEC2}">
      <dgm:prSet custT="1"/>
      <dgm:spPr/>
      <dgm:t>
        <a:bodyPr/>
        <a:lstStyle/>
        <a:p>
          <a:r>
            <a:rPr lang="ru-RU" sz="4000" b="1" dirty="0" err="1"/>
            <a:t>ж.р</a:t>
          </a:r>
          <a:r>
            <a:rPr lang="ru-RU" sz="4000" b="1" dirty="0"/>
            <a:t>.</a:t>
          </a:r>
        </a:p>
      </dgm:t>
    </dgm:pt>
    <dgm:pt modelId="{5056F478-B4AE-4D8E-A945-1854D7B09448}" type="parTrans" cxnId="{258F2A4D-16BA-4AF3-B16D-E761EEEEB525}">
      <dgm:prSet/>
      <dgm:spPr/>
      <dgm:t>
        <a:bodyPr/>
        <a:lstStyle/>
        <a:p>
          <a:endParaRPr lang="ru-RU"/>
        </a:p>
      </dgm:t>
    </dgm:pt>
    <dgm:pt modelId="{A19D6528-A5E4-4756-8033-AAFC6ED3EDF1}" type="sibTrans" cxnId="{258F2A4D-16BA-4AF3-B16D-E761EEEEB525}">
      <dgm:prSet/>
      <dgm:spPr/>
      <dgm:t>
        <a:bodyPr/>
        <a:lstStyle/>
        <a:p>
          <a:endParaRPr lang="ru-RU"/>
        </a:p>
      </dgm:t>
    </dgm:pt>
    <dgm:pt modelId="{32A60FF2-4744-4038-9069-BEDB467A943C}">
      <dgm:prSet custT="1"/>
      <dgm:spPr/>
      <dgm:t>
        <a:bodyPr/>
        <a:lstStyle/>
        <a:p>
          <a:r>
            <a:rPr lang="ru-RU" sz="4000" b="1" dirty="0" err="1"/>
            <a:t>ср.р</a:t>
          </a:r>
          <a:r>
            <a:rPr lang="ru-RU" sz="4000" b="1" dirty="0"/>
            <a:t>.</a:t>
          </a:r>
        </a:p>
      </dgm:t>
    </dgm:pt>
    <dgm:pt modelId="{BAD026FB-1624-45A8-96D4-6A5CCBF62FCB}" type="parTrans" cxnId="{5C4D068C-D76C-47BD-B69A-B62B2C0DF32A}">
      <dgm:prSet/>
      <dgm:spPr/>
      <dgm:t>
        <a:bodyPr/>
        <a:lstStyle/>
        <a:p>
          <a:endParaRPr lang="ru-RU"/>
        </a:p>
      </dgm:t>
    </dgm:pt>
    <dgm:pt modelId="{FD72456D-2021-4EB2-9B08-6345933374D9}" type="sibTrans" cxnId="{5C4D068C-D76C-47BD-B69A-B62B2C0DF32A}">
      <dgm:prSet/>
      <dgm:spPr/>
      <dgm:t>
        <a:bodyPr/>
        <a:lstStyle/>
        <a:p>
          <a:endParaRPr lang="ru-RU"/>
        </a:p>
      </dgm:t>
    </dgm:pt>
    <dgm:pt modelId="{67F83C03-97A6-41A5-8414-88961996B09D}">
      <dgm:prSet/>
      <dgm:spPr/>
      <dgm:t>
        <a:bodyPr/>
        <a:lstStyle/>
        <a:p>
          <a:r>
            <a:rPr lang="ru-RU" b="1" i="1" dirty="0"/>
            <a:t>нулевое</a:t>
          </a:r>
        </a:p>
      </dgm:t>
    </dgm:pt>
    <dgm:pt modelId="{AC977FDE-84F2-4413-B99B-368D57E55DB1}" type="parTrans" cxnId="{2EF1ACE9-94BF-4B98-9A62-911A66D42729}">
      <dgm:prSet/>
      <dgm:spPr/>
      <dgm:t>
        <a:bodyPr/>
        <a:lstStyle/>
        <a:p>
          <a:endParaRPr lang="ru-RU"/>
        </a:p>
      </dgm:t>
    </dgm:pt>
    <dgm:pt modelId="{62589616-DB17-48E4-BEE0-99732618918E}" type="sibTrans" cxnId="{2EF1ACE9-94BF-4B98-9A62-911A66D42729}">
      <dgm:prSet/>
      <dgm:spPr/>
      <dgm:t>
        <a:bodyPr/>
        <a:lstStyle/>
        <a:p>
          <a:endParaRPr lang="ru-RU"/>
        </a:p>
      </dgm:t>
    </dgm:pt>
    <dgm:pt modelId="{DC8CA512-D84D-48DE-A34E-3372F6C405E5}">
      <dgm:prSet custT="1"/>
      <dgm:spPr/>
      <dgm:t>
        <a:bodyPr/>
        <a:lstStyle/>
        <a:p>
          <a:r>
            <a:rPr lang="ru-RU" sz="4400" b="1" i="1" dirty="0"/>
            <a:t>-а-</a:t>
          </a:r>
        </a:p>
      </dgm:t>
    </dgm:pt>
    <dgm:pt modelId="{6386F520-B2D8-4C65-BA0F-F1163D4E2D47}" type="parTrans" cxnId="{AF6222F4-BF1B-4BD7-960C-D409C1690824}">
      <dgm:prSet/>
      <dgm:spPr/>
      <dgm:t>
        <a:bodyPr/>
        <a:lstStyle/>
        <a:p>
          <a:endParaRPr lang="ru-RU"/>
        </a:p>
      </dgm:t>
    </dgm:pt>
    <dgm:pt modelId="{29DE3A5F-2AD9-4E1F-9E25-19A92B0130D5}" type="sibTrans" cxnId="{AF6222F4-BF1B-4BD7-960C-D409C1690824}">
      <dgm:prSet/>
      <dgm:spPr/>
      <dgm:t>
        <a:bodyPr/>
        <a:lstStyle/>
        <a:p>
          <a:endParaRPr lang="ru-RU"/>
        </a:p>
      </dgm:t>
    </dgm:pt>
    <dgm:pt modelId="{DCC09612-5394-41B0-A283-3045BE2CDD5B}">
      <dgm:prSet custT="1"/>
      <dgm:spPr/>
      <dgm:t>
        <a:bodyPr/>
        <a:lstStyle/>
        <a:p>
          <a:r>
            <a:rPr lang="ru-RU" sz="4400" b="1" i="1" dirty="0"/>
            <a:t>-о-</a:t>
          </a:r>
        </a:p>
      </dgm:t>
    </dgm:pt>
    <dgm:pt modelId="{3B17D3F8-F947-414B-955C-2D6383289679}" type="parTrans" cxnId="{E9438736-715F-473E-B75F-8722E4DD2B8A}">
      <dgm:prSet/>
      <dgm:spPr/>
      <dgm:t>
        <a:bodyPr/>
        <a:lstStyle/>
        <a:p>
          <a:endParaRPr lang="ru-RU"/>
        </a:p>
      </dgm:t>
    </dgm:pt>
    <dgm:pt modelId="{264254F5-0F34-479B-8189-E3FB92C35944}" type="sibTrans" cxnId="{E9438736-715F-473E-B75F-8722E4DD2B8A}">
      <dgm:prSet/>
      <dgm:spPr/>
      <dgm:t>
        <a:bodyPr/>
        <a:lstStyle/>
        <a:p>
          <a:endParaRPr lang="ru-RU"/>
        </a:p>
      </dgm:t>
    </dgm:pt>
    <dgm:pt modelId="{0DDD375D-A8D9-4FF9-BBEE-7415470782F2}" type="pres">
      <dgm:prSet presAssocID="{90F8028D-AFA9-46A0-A71B-26ECD0C1056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5825CB4-4A18-420A-A6E9-15AD4740F32E}" type="pres">
      <dgm:prSet presAssocID="{6D8DA3E2-95B3-423E-8985-2F244E3E7A04}" presName="hierRoot1" presStyleCnt="0"/>
      <dgm:spPr/>
    </dgm:pt>
    <dgm:pt modelId="{F227407E-905F-49DA-B55D-E036A3EA079B}" type="pres">
      <dgm:prSet presAssocID="{6D8DA3E2-95B3-423E-8985-2F244E3E7A04}" presName="composite" presStyleCnt="0"/>
      <dgm:spPr/>
    </dgm:pt>
    <dgm:pt modelId="{C8573AC5-9E3C-4CC6-94AE-B47B16B6B666}" type="pres">
      <dgm:prSet presAssocID="{6D8DA3E2-95B3-423E-8985-2F244E3E7A04}" presName="background" presStyleLbl="node0" presStyleIdx="0" presStyleCnt="1"/>
      <dgm:spPr/>
    </dgm:pt>
    <dgm:pt modelId="{4FA164DE-C640-43D6-88A3-1D7DF5945FE4}" type="pres">
      <dgm:prSet presAssocID="{6D8DA3E2-95B3-423E-8985-2F244E3E7A04}" presName="text" presStyleLbl="fgAcc0" presStyleIdx="0" presStyleCnt="1" custScaleX="44208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8A26E88-09F0-4546-B6A1-D189C64E0CF7}" type="pres">
      <dgm:prSet presAssocID="{6D8DA3E2-95B3-423E-8985-2F244E3E7A04}" presName="hierChild2" presStyleCnt="0"/>
      <dgm:spPr/>
    </dgm:pt>
    <dgm:pt modelId="{F03FD68D-3202-4750-BB9E-D32F5719260D}" type="pres">
      <dgm:prSet presAssocID="{89A1D069-6F12-4227-B323-436142955A4D}" presName="Name10" presStyleLbl="parChTrans1D2" presStyleIdx="0" presStyleCnt="3"/>
      <dgm:spPr/>
      <dgm:t>
        <a:bodyPr/>
        <a:lstStyle/>
        <a:p>
          <a:endParaRPr lang="ru-RU"/>
        </a:p>
      </dgm:t>
    </dgm:pt>
    <dgm:pt modelId="{AE587D3C-5491-4B6A-AF5C-749ED9F0E72E}" type="pres">
      <dgm:prSet presAssocID="{6D80922B-028E-4783-AE5A-87757104302D}" presName="hierRoot2" presStyleCnt="0"/>
      <dgm:spPr/>
    </dgm:pt>
    <dgm:pt modelId="{BF5AF89C-F068-49DC-99A4-E38E0DB29F85}" type="pres">
      <dgm:prSet presAssocID="{6D80922B-028E-4783-AE5A-87757104302D}" presName="composite2" presStyleCnt="0"/>
      <dgm:spPr/>
    </dgm:pt>
    <dgm:pt modelId="{94259371-E4F1-453E-895D-1E99BCC08687}" type="pres">
      <dgm:prSet presAssocID="{6D80922B-028E-4783-AE5A-87757104302D}" presName="background2" presStyleLbl="node2" presStyleIdx="0" presStyleCnt="3"/>
      <dgm:spPr/>
    </dgm:pt>
    <dgm:pt modelId="{9C0D6A2A-3B70-4A11-8E0E-51CB27108500}" type="pres">
      <dgm:prSet presAssocID="{6D80922B-028E-4783-AE5A-87757104302D}" presName="text2" presStyleLbl="fgAcc2" presStyleIdx="0" presStyleCnt="3" custScaleX="19474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5D8A4D2-90C9-49D1-A70C-60D6B640ABD3}" type="pres">
      <dgm:prSet presAssocID="{6D80922B-028E-4783-AE5A-87757104302D}" presName="hierChild3" presStyleCnt="0"/>
      <dgm:spPr/>
    </dgm:pt>
    <dgm:pt modelId="{C0701764-2001-42DB-BF55-992AECA18593}" type="pres">
      <dgm:prSet presAssocID="{81B52D99-FED1-499B-BA9F-3E0992C12FBF}" presName="Name17" presStyleLbl="parChTrans1D3" presStyleIdx="0" presStyleCnt="2"/>
      <dgm:spPr/>
      <dgm:t>
        <a:bodyPr/>
        <a:lstStyle/>
        <a:p>
          <a:endParaRPr lang="ru-RU"/>
        </a:p>
      </dgm:t>
    </dgm:pt>
    <dgm:pt modelId="{2173B720-D62B-4973-B701-1012D2986DCF}" type="pres">
      <dgm:prSet presAssocID="{8FBC0108-5F76-4095-A968-80B78A8E5068}" presName="hierRoot3" presStyleCnt="0"/>
      <dgm:spPr/>
    </dgm:pt>
    <dgm:pt modelId="{F0E3D086-8A70-4A98-8A4C-115D29044A79}" type="pres">
      <dgm:prSet presAssocID="{8FBC0108-5F76-4095-A968-80B78A8E5068}" presName="composite3" presStyleCnt="0"/>
      <dgm:spPr/>
    </dgm:pt>
    <dgm:pt modelId="{137E22B1-9D2E-4A4E-B36E-D70418998028}" type="pres">
      <dgm:prSet presAssocID="{8FBC0108-5F76-4095-A968-80B78A8E5068}" presName="background3" presStyleLbl="node3" presStyleIdx="0" presStyleCnt="2"/>
      <dgm:spPr/>
    </dgm:pt>
    <dgm:pt modelId="{8B9906F5-6C49-465E-8C88-7974D885ABE0}" type="pres">
      <dgm:prSet presAssocID="{8FBC0108-5F76-4095-A968-80B78A8E5068}" presName="text3" presStyleLbl="fgAcc3" presStyleIdx="0" presStyleCnt="2" custScaleX="34143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42C90E8-F6A5-479C-ADC0-5CB78395763B}" type="pres">
      <dgm:prSet presAssocID="{8FBC0108-5F76-4095-A968-80B78A8E5068}" presName="hierChild4" presStyleCnt="0"/>
      <dgm:spPr/>
    </dgm:pt>
    <dgm:pt modelId="{5D1A88D1-4234-4140-8AFD-930E38433F12}" type="pres">
      <dgm:prSet presAssocID="{C9453532-11C1-436C-9417-CC4C8F144545}" presName="Name23" presStyleLbl="parChTrans1D4" presStyleIdx="0" presStyleCnt="6"/>
      <dgm:spPr/>
      <dgm:t>
        <a:bodyPr/>
        <a:lstStyle/>
        <a:p>
          <a:endParaRPr lang="ru-RU"/>
        </a:p>
      </dgm:t>
    </dgm:pt>
    <dgm:pt modelId="{BE84A2EB-2FBE-4B82-B4B6-A1B56F49A87A}" type="pres">
      <dgm:prSet presAssocID="{844063FB-7469-491B-B6F5-9F61D797C66F}" presName="hierRoot4" presStyleCnt="0"/>
      <dgm:spPr/>
    </dgm:pt>
    <dgm:pt modelId="{64A90145-FBB4-471B-9DD0-D8754E566F55}" type="pres">
      <dgm:prSet presAssocID="{844063FB-7469-491B-B6F5-9F61D797C66F}" presName="composite4" presStyleCnt="0"/>
      <dgm:spPr/>
    </dgm:pt>
    <dgm:pt modelId="{97C7330D-1707-478B-A0CD-8249D7C8CC54}" type="pres">
      <dgm:prSet presAssocID="{844063FB-7469-491B-B6F5-9F61D797C66F}" presName="background4" presStyleLbl="node4" presStyleIdx="0" presStyleCnt="6"/>
      <dgm:spPr/>
    </dgm:pt>
    <dgm:pt modelId="{A9C2E815-1EE3-4A6C-B6D7-83C6C0AB1A50}" type="pres">
      <dgm:prSet presAssocID="{844063FB-7469-491B-B6F5-9F61D797C66F}" presName="text4" presStyleLbl="fgAcc4" presStyleIdx="0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C14F2DD-C514-45A5-AB1F-E4C8954741A0}" type="pres">
      <dgm:prSet presAssocID="{844063FB-7469-491B-B6F5-9F61D797C66F}" presName="hierChild5" presStyleCnt="0"/>
      <dgm:spPr/>
    </dgm:pt>
    <dgm:pt modelId="{ACA40F01-9D05-4256-92C7-E74E24430910}" type="pres">
      <dgm:prSet presAssocID="{AC977FDE-84F2-4413-B99B-368D57E55DB1}" presName="Name23" presStyleLbl="parChTrans1D4" presStyleIdx="1" presStyleCnt="6"/>
      <dgm:spPr/>
      <dgm:t>
        <a:bodyPr/>
        <a:lstStyle/>
        <a:p>
          <a:endParaRPr lang="ru-RU"/>
        </a:p>
      </dgm:t>
    </dgm:pt>
    <dgm:pt modelId="{109769A9-4724-4B8D-85B3-D0324C071FA6}" type="pres">
      <dgm:prSet presAssocID="{67F83C03-97A6-41A5-8414-88961996B09D}" presName="hierRoot4" presStyleCnt="0"/>
      <dgm:spPr/>
    </dgm:pt>
    <dgm:pt modelId="{7C11835C-6D8E-4A98-8F19-07DF447B45FA}" type="pres">
      <dgm:prSet presAssocID="{67F83C03-97A6-41A5-8414-88961996B09D}" presName="composite4" presStyleCnt="0"/>
      <dgm:spPr/>
    </dgm:pt>
    <dgm:pt modelId="{A5A74FB2-DBDF-4895-B05C-8BF982CA39EE}" type="pres">
      <dgm:prSet presAssocID="{67F83C03-97A6-41A5-8414-88961996B09D}" presName="background4" presStyleLbl="node4" presStyleIdx="1" presStyleCnt="6"/>
      <dgm:spPr/>
    </dgm:pt>
    <dgm:pt modelId="{580B5023-67A9-48A9-941B-430ECCC98292}" type="pres">
      <dgm:prSet presAssocID="{67F83C03-97A6-41A5-8414-88961996B09D}" presName="text4" presStyleLbl="fgAcc4" presStyleIdx="1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63FDA2E-EBC3-4607-80CC-BB015A5A9913}" type="pres">
      <dgm:prSet presAssocID="{67F83C03-97A6-41A5-8414-88961996B09D}" presName="hierChild5" presStyleCnt="0"/>
      <dgm:spPr/>
    </dgm:pt>
    <dgm:pt modelId="{B07754A1-0FC5-4A7A-93DD-B573AC864BFF}" type="pres">
      <dgm:prSet presAssocID="{5056F478-B4AE-4D8E-A945-1854D7B09448}" presName="Name23" presStyleLbl="parChTrans1D4" presStyleIdx="2" presStyleCnt="6"/>
      <dgm:spPr/>
      <dgm:t>
        <a:bodyPr/>
        <a:lstStyle/>
        <a:p>
          <a:endParaRPr lang="ru-RU"/>
        </a:p>
      </dgm:t>
    </dgm:pt>
    <dgm:pt modelId="{849DD127-F0CC-4FE8-A575-94D1E17C1279}" type="pres">
      <dgm:prSet presAssocID="{80C5733E-14C5-4377-B43B-28197B69FEC2}" presName="hierRoot4" presStyleCnt="0"/>
      <dgm:spPr/>
    </dgm:pt>
    <dgm:pt modelId="{BBEE970B-7E2E-4A6A-A6E1-F0C790327BC9}" type="pres">
      <dgm:prSet presAssocID="{80C5733E-14C5-4377-B43B-28197B69FEC2}" presName="composite4" presStyleCnt="0"/>
      <dgm:spPr/>
    </dgm:pt>
    <dgm:pt modelId="{CB59829C-DE4D-4D0B-89F4-6F20727C2A14}" type="pres">
      <dgm:prSet presAssocID="{80C5733E-14C5-4377-B43B-28197B69FEC2}" presName="background4" presStyleLbl="node4" presStyleIdx="2" presStyleCnt="6"/>
      <dgm:spPr/>
    </dgm:pt>
    <dgm:pt modelId="{64935E58-96E8-430F-8E9D-546E609BC895}" type="pres">
      <dgm:prSet presAssocID="{80C5733E-14C5-4377-B43B-28197B69FEC2}" presName="text4" presStyleLbl="fgAcc4" presStyleIdx="2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65DE6A6-1DBC-48F1-A89D-B503ED7473DC}" type="pres">
      <dgm:prSet presAssocID="{80C5733E-14C5-4377-B43B-28197B69FEC2}" presName="hierChild5" presStyleCnt="0"/>
      <dgm:spPr/>
    </dgm:pt>
    <dgm:pt modelId="{722F1059-D86E-4CD2-9B8A-9EC15BD5B35C}" type="pres">
      <dgm:prSet presAssocID="{6386F520-B2D8-4C65-BA0F-F1163D4E2D47}" presName="Name23" presStyleLbl="parChTrans1D4" presStyleIdx="3" presStyleCnt="6"/>
      <dgm:spPr/>
      <dgm:t>
        <a:bodyPr/>
        <a:lstStyle/>
        <a:p>
          <a:endParaRPr lang="ru-RU"/>
        </a:p>
      </dgm:t>
    </dgm:pt>
    <dgm:pt modelId="{2F533820-E977-4E79-B4F4-B14DD12B0759}" type="pres">
      <dgm:prSet presAssocID="{DC8CA512-D84D-48DE-A34E-3372F6C405E5}" presName="hierRoot4" presStyleCnt="0"/>
      <dgm:spPr/>
    </dgm:pt>
    <dgm:pt modelId="{FAC9106C-D844-4487-AC23-0112990C1744}" type="pres">
      <dgm:prSet presAssocID="{DC8CA512-D84D-48DE-A34E-3372F6C405E5}" presName="composite4" presStyleCnt="0"/>
      <dgm:spPr/>
    </dgm:pt>
    <dgm:pt modelId="{B6C4C083-88B2-44BD-9C3F-A32888DA3BDC}" type="pres">
      <dgm:prSet presAssocID="{DC8CA512-D84D-48DE-A34E-3372F6C405E5}" presName="background4" presStyleLbl="node4" presStyleIdx="3" presStyleCnt="6"/>
      <dgm:spPr/>
    </dgm:pt>
    <dgm:pt modelId="{D276786B-F927-4553-B1A2-EDCD47DAFA4D}" type="pres">
      <dgm:prSet presAssocID="{DC8CA512-D84D-48DE-A34E-3372F6C405E5}" presName="text4" presStyleLbl="fgAcc4" presStyleIdx="3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DC00A8B-956F-420B-9C00-2489D72A037F}" type="pres">
      <dgm:prSet presAssocID="{DC8CA512-D84D-48DE-A34E-3372F6C405E5}" presName="hierChild5" presStyleCnt="0"/>
      <dgm:spPr/>
    </dgm:pt>
    <dgm:pt modelId="{FEF3B1F5-5738-46C9-AF9C-0FAFEAF34CA7}" type="pres">
      <dgm:prSet presAssocID="{BAD026FB-1624-45A8-96D4-6A5CCBF62FCB}" presName="Name23" presStyleLbl="parChTrans1D4" presStyleIdx="4" presStyleCnt="6"/>
      <dgm:spPr/>
      <dgm:t>
        <a:bodyPr/>
        <a:lstStyle/>
        <a:p>
          <a:endParaRPr lang="ru-RU"/>
        </a:p>
      </dgm:t>
    </dgm:pt>
    <dgm:pt modelId="{F8ED218D-FFFD-49DF-B484-7C06323CCAFD}" type="pres">
      <dgm:prSet presAssocID="{32A60FF2-4744-4038-9069-BEDB467A943C}" presName="hierRoot4" presStyleCnt="0"/>
      <dgm:spPr/>
    </dgm:pt>
    <dgm:pt modelId="{BA4755A8-64A1-4835-8216-56C267E4128C}" type="pres">
      <dgm:prSet presAssocID="{32A60FF2-4744-4038-9069-BEDB467A943C}" presName="composite4" presStyleCnt="0"/>
      <dgm:spPr/>
    </dgm:pt>
    <dgm:pt modelId="{E801E75F-FD79-4F04-8D59-EF3CD0130C0D}" type="pres">
      <dgm:prSet presAssocID="{32A60FF2-4744-4038-9069-BEDB467A943C}" presName="background4" presStyleLbl="node4" presStyleIdx="4" presStyleCnt="6"/>
      <dgm:spPr/>
    </dgm:pt>
    <dgm:pt modelId="{051350A5-098D-44F9-9C0A-ADFE59B45B40}" type="pres">
      <dgm:prSet presAssocID="{32A60FF2-4744-4038-9069-BEDB467A943C}" presName="text4" presStyleLbl="fgAcc4" presStyleIdx="4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7411A19-F1E6-4AE5-BB18-28F0AC762EE7}" type="pres">
      <dgm:prSet presAssocID="{32A60FF2-4744-4038-9069-BEDB467A943C}" presName="hierChild5" presStyleCnt="0"/>
      <dgm:spPr/>
    </dgm:pt>
    <dgm:pt modelId="{41535E1E-B70A-4144-B211-763E0F032651}" type="pres">
      <dgm:prSet presAssocID="{3B17D3F8-F947-414B-955C-2D6383289679}" presName="Name23" presStyleLbl="parChTrans1D4" presStyleIdx="5" presStyleCnt="6"/>
      <dgm:spPr/>
      <dgm:t>
        <a:bodyPr/>
        <a:lstStyle/>
        <a:p>
          <a:endParaRPr lang="ru-RU"/>
        </a:p>
      </dgm:t>
    </dgm:pt>
    <dgm:pt modelId="{D8CFB5EB-647E-487B-B9C6-05AB80E14066}" type="pres">
      <dgm:prSet presAssocID="{DCC09612-5394-41B0-A283-3045BE2CDD5B}" presName="hierRoot4" presStyleCnt="0"/>
      <dgm:spPr/>
    </dgm:pt>
    <dgm:pt modelId="{8DB9CE4F-B5A5-4C49-972F-AD78EC511CC8}" type="pres">
      <dgm:prSet presAssocID="{DCC09612-5394-41B0-A283-3045BE2CDD5B}" presName="composite4" presStyleCnt="0"/>
      <dgm:spPr/>
    </dgm:pt>
    <dgm:pt modelId="{FD108C16-B2E4-4B03-B6E3-FFB5018859FB}" type="pres">
      <dgm:prSet presAssocID="{DCC09612-5394-41B0-A283-3045BE2CDD5B}" presName="background4" presStyleLbl="node4" presStyleIdx="5" presStyleCnt="6"/>
      <dgm:spPr/>
    </dgm:pt>
    <dgm:pt modelId="{669452CA-4F4A-4882-869B-F3902C283A96}" type="pres">
      <dgm:prSet presAssocID="{DCC09612-5394-41B0-A283-3045BE2CDD5B}" presName="text4" presStyleLbl="fgAcc4" presStyleIdx="5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14739CA-F5E8-4D6E-97B7-83C667D66888}" type="pres">
      <dgm:prSet presAssocID="{DCC09612-5394-41B0-A283-3045BE2CDD5B}" presName="hierChild5" presStyleCnt="0"/>
      <dgm:spPr/>
    </dgm:pt>
    <dgm:pt modelId="{7A40BA74-D85F-44B0-9E94-5BE82FA04361}" type="pres">
      <dgm:prSet presAssocID="{9AA951E1-813B-4C41-AE15-51CB6378B34D}" presName="Name17" presStyleLbl="parChTrans1D3" presStyleIdx="1" presStyleCnt="2"/>
      <dgm:spPr/>
      <dgm:t>
        <a:bodyPr/>
        <a:lstStyle/>
        <a:p>
          <a:endParaRPr lang="ru-RU"/>
        </a:p>
      </dgm:t>
    </dgm:pt>
    <dgm:pt modelId="{F446B52E-32F6-4487-895B-28EED53F7DF1}" type="pres">
      <dgm:prSet presAssocID="{C7DB1BC5-6654-4333-B376-6CF5FA81297C}" presName="hierRoot3" presStyleCnt="0"/>
      <dgm:spPr/>
    </dgm:pt>
    <dgm:pt modelId="{45B196F2-99AE-4C6E-A994-B946C9940B92}" type="pres">
      <dgm:prSet presAssocID="{C7DB1BC5-6654-4333-B376-6CF5FA81297C}" presName="composite3" presStyleCnt="0"/>
      <dgm:spPr/>
    </dgm:pt>
    <dgm:pt modelId="{A9B66F83-8924-40C1-93D2-86621BC29582}" type="pres">
      <dgm:prSet presAssocID="{C7DB1BC5-6654-4333-B376-6CF5FA81297C}" presName="background3" presStyleLbl="node3" presStyleIdx="1" presStyleCnt="2"/>
      <dgm:spPr/>
    </dgm:pt>
    <dgm:pt modelId="{7BD508D1-8749-4817-90D4-999F4D4B772E}" type="pres">
      <dgm:prSet presAssocID="{C7DB1BC5-6654-4333-B376-6CF5FA81297C}" presName="text3" presStyleLbl="fgAcc3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E1BEC36-6C92-43A8-9BAE-BEA07551B31E}" type="pres">
      <dgm:prSet presAssocID="{C7DB1BC5-6654-4333-B376-6CF5FA81297C}" presName="hierChild4" presStyleCnt="0"/>
      <dgm:spPr/>
    </dgm:pt>
    <dgm:pt modelId="{BBB4A78A-6B5E-4467-8B3A-62C4F29CCE9A}" type="pres">
      <dgm:prSet presAssocID="{8B36A7E8-4872-4BD6-8FB2-CE7656CDF32C}" presName="Name10" presStyleLbl="parChTrans1D2" presStyleIdx="1" presStyleCnt="3"/>
      <dgm:spPr/>
      <dgm:t>
        <a:bodyPr/>
        <a:lstStyle/>
        <a:p>
          <a:endParaRPr lang="ru-RU"/>
        </a:p>
      </dgm:t>
    </dgm:pt>
    <dgm:pt modelId="{FA2F3A3D-9D14-48C7-A812-BCB3F52E97EC}" type="pres">
      <dgm:prSet presAssocID="{8AB5F931-BA9A-45A1-A110-863C4B1717CA}" presName="hierRoot2" presStyleCnt="0"/>
      <dgm:spPr/>
    </dgm:pt>
    <dgm:pt modelId="{56D91220-C711-4CAF-AA02-CFECC911FDFA}" type="pres">
      <dgm:prSet presAssocID="{8AB5F931-BA9A-45A1-A110-863C4B1717CA}" presName="composite2" presStyleCnt="0"/>
      <dgm:spPr/>
    </dgm:pt>
    <dgm:pt modelId="{B38BB126-DD9B-446F-86B3-4B25AE4F7C44}" type="pres">
      <dgm:prSet presAssocID="{8AB5F931-BA9A-45A1-A110-863C4B1717CA}" presName="background2" presStyleLbl="node2" presStyleIdx="1" presStyleCnt="3"/>
      <dgm:spPr/>
    </dgm:pt>
    <dgm:pt modelId="{0A2812AE-4AA5-4737-BEFC-D0B6F3A47B88}" type="pres">
      <dgm:prSet presAssocID="{8AB5F931-BA9A-45A1-A110-863C4B1717CA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1A6A8C9-DF8A-45AE-A6D4-3BD7231DB7FA}" type="pres">
      <dgm:prSet presAssocID="{8AB5F931-BA9A-45A1-A110-863C4B1717CA}" presName="hierChild3" presStyleCnt="0"/>
      <dgm:spPr/>
    </dgm:pt>
    <dgm:pt modelId="{FB1D78A2-2BFB-42DE-98E0-C6322246B62E}" type="pres">
      <dgm:prSet presAssocID="{ACA977CC-4286-481D-A678-DC267BA3EF5F}" presName="Name10" presStyleLbl="parChTrans1D2" presStyleIdx="2" presStyleCnt="3"/>
      <dgm:spPr/>
      <dgm:t>
        <a:bodyPr/>
        <a:lstStyle/>
        <a:p>
          <a:endParaRPr lang="ru-RU"/>
        </a:p>
      </dgm:t>
    </dgm:pt>
    <dgm:pt modelId="{1D2D87B7-F8C0-42E1-885D-7AF556CD21AF}" type="pres">
      <dgm:prSet presAssocID="{790C4D2C-EA3B-485A-934F-D98883476621}" presName="hierRoot2" presStyleCnt="0"/>
      <dgm:spPr/>
    </dgm:pt>
    <dgm:pt modelId="{79CDD0BD-E19E-4DBE-B2FE-C7950EEF1D2D}" type="pres">
      <dgm:prSet presAssocID="{790C4D2C-EA3B-485A-934F-D98883476621}" presName="composite2" presStyleCnt="0"/>
      <dgm:spPr/>
    </dgm:pt>
    <dgm:pt modelId="{85B74066-9FE1-4AF5-9602-4DFC3560D327}" type="pres">
      <dgm:prSet presAssocID="{790C4D2C-EA3B-485A-934F-D98883476621}" presName="background2" presStyleLbl="node2" presStyleIdx="2" presStyleCnt="3"/>
      <dgm:spPr/>
    </dgm:pt>
    <dgm:pt modelId="{F16A6222-6455-4AE0-84E7-6DBBD1DD1602}" type="pres">
      <dgm:prSet presAssocID="{790C4D2C-EA3B-485A-934F-D98883476621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D7A6859-542C-431B-AB44-67D45E64E430}" type="pres">
      <dgm:prSet presAssocID="{790C4D2C-EA3B-485A-934F-D98883476621}" presName="hierChild3" presStyleCnt="0"/>
      <dgm:spPr/>
    </dgm:pt>
  </dgm:ptLst>
  <dgm:cxnLst>
    <dgm:cxn modelId="{DB749495-8FBC-4BD6-B3AE-D2E8A3890B9E}" type="presOf" srcId="{80C5733E-14C5-4377-B43B-28197B69FEC2}" destId="{64935E58-96E8-430F-8E9D-546E609BC895}" srcOrd="0" destOrd="0" presId="urn:microsoft.com/office/officeart/2005/8/layout/hierarchy1"/>
    <dgm:cxn modelId="{AE6A2295-D755-4DC4-B846-D8B8A12A581C}" type="presOf" srcId="{C7DB1BC5-6654-4333-B376-6CF5FA81297C}" destId="{7BD508D1-8749-4817-90D4-999F4D4B772E}" srcOrd="0" destOrd="0" presId="urn:microsoft.com/office/officeart/2005/8/layout/hierarchy1"/>
    <dgm:cxn modelId="{A35B6913-4424-40C0-B1B6-68C53E74E005}" type="presOf" srcId="{6D8DA3E2-95B3-423E-8985-2F244E3E7A04}" destId="{4FA164DE-C640-43D6-88A3-1D7DF5945FE4}" srcOrd="0" destOrd="0" presId="urn:microsoft.com/office/officeart/2005/8/layout/hierarchy1"/>
    <dgm:cxn modelId="{C92D85D9-FECF-48FA-A2E0-4769ECDA752E}" type="presOf" srcId="{8AB5F931-BA9A-45A1-A110-863C4B1717CA}" destId="{0A2812AE-4AA5-4737-BEFC-D0B6F3A47B88}" srcOrd="0" destOrd="0" presId="urn:microsoft.com/office/officeart/2005/8/layout/hierarchy1"/>
    <dgm:cxn modelId="{5C4D068C-D76C-47BD-B69A-B62B2C0DF32A}" srcId="{8FBC0108-5F76-4095-A968-80B78A8E5068}" destId="{32A60FF2-4744-4038-9069-BEDB467A943C}" srcOrd="2" destOrd="0" parTransId="{BAD026FB-1624-45A8-96D4-6A5CCBF62FCB}" sibTransId="{FD72456D-2021-4EB2-9B08-6345933374D9}"/>
    <dgm:cxn modelId="{258F2A4D-16BA-4AF3-B16D-E761EEEEB525}" srcId="{8FBC0108-5F76-4095-A968-80B78A8E5068}" destId="{80C5733E-14C5-4377-B43B-28197B69FEC2}" srcOrd="1" destOrd="0" parTransId="{5056F478-B4AE-4D8E-A945-1854D7B09448}" sibTransId="{A19D6528-A5E4-4756-8033-AAFC6ED3EDF1}"/>
    <dgm:cxn modelId="{6176F6EB-95B4-43AE-B35B-4A3D7A4CEACC}" type="presOf" srcId="{6386F520-B2D8-4C65-BA0F-F1163D4E2D47}" destId="{722F1059-D86E-4CD2-9B8A-9EC15BD5B35C}" srcOrd="0" destOrd="0" presId="urn:microsoft.com/office/officeart/2005/8/layout/hierarchy1"/>
    <dgm:cxn modelId="{BC35BFAD-BEFB-4D57-957E-15EBB6D7AEAB}" type="presOf" srcId="{8FBC0108-5F76-4095-A968-80B78A8E5068}" destId="{8B9906F5-6C49-465E-8C88-7974D885ABE0}" srcOrd="0" destOrd="0" presId="urn:microsoft.com/office/officeart/2005/8/layout/hierarchy1"/>
    <dgm:cxn modelId="{E9438736-715F-473E-B75F-8722E4DD2B8A}" srcId="{32A60FF2-4744-4038-9069-BEDB467A943C}" destId="{DCC09612-5394-41B0-A283-3045BE2CDD5B}" srcOrd="0" destOrd="0" parTransId="{3B17D3F8-F947-414B-955C-2D6383289679}" sibTransId="{264254F5-0F34-479B-8189-E3FB92C35944}"/>
    <dgm:cxn modelId="{7A6891C3-329C-4536-966B-C9C9567B9621}" type="presOf" srcId="{C9453532-11C1-436C-9417-CC4C8F144545}" destId="{5D1A88D1-4234-4140-8AFD-930E38433F12}" srcOrd="0" destOrd="0" presId="urn:microsoft.com/office/officeart/2005/8/layout/hierarchy1"/>
    <dgm:cxn modelId="{301D91B7-B1CA-4689-ABBD-4FB3B779A06B}" srcId="{6D80922B-028E-4783-AE5A-87757104302D}" destId="{8FBC0108-5F76-4095-A968-80B78A8E5068}" srcOrd="0" destOrd="0" parTransId="{81B52D99-FED1-499B-BA9F-3E0992C12FBF}" sibTransId="{EFA9C246-4629-427B-A8A1-64399092CB7F}"/>
    <dgm:cxn modelId="{621599BD-EDAA-4584-AA6B-BDD0863F01BB}" type="presOf" srcId="{81B52D99-FED1-499B-BA9F-3E0992C12FBF}" destId="{C0701764-2001-42DB-BF55-992AECA18593}" srcOrd="0" destOrd="0" presId="urn:microsoft.com/office/officeart/2005/8/layout/hierarchy1"/>
    <dgm:cxn modelId="{8DC5E9E7-7C65-4700-98D6-2946469AD4A1}" type="presOf" srcId="{BAD026FB-1624-45A8-96D4-6A5CCBF62FCB}" destId="{FEF3B1F5-5738-46C9-AF9C-0FAFEAF34CA7}" srcOrd="0" destOrd="0" presId="urn:microsoft.com/office/officeart/2005/8/layout/hierarchy1"/>
    <dgm:cxn modelId="{27520673-85E4-4BEC-84AA-3C7C93361D55}" srcId="{6D8DA3E2-95B3-423E-8985-2F244E3E7A04}" destId="{6D80922B-028E-4783-AE5A-87757104302D}" srcOrd="0" destOrd="0" parTransId="{89A1D069-6F12-4227-B323-436142955A4D}" sibTransId="{7C726A40-E50D-4038-850C-9763863B1F0E}"/>
    <dgm:cxn modelId="{5E238C72-0670-4D6B-A79C-713D7E4573D2}" type="presOf" srcId="{844063FB-7469-491B-B6F5-9F61D797C66F}" destId="{A9C2E815-1EE3-4A6C-B6D7-83C6C0AB1A50}" srcOrd="0" destOrd="0" presId="urn:microsoft.com/office/officeart/2005/8/layout/hierarchy1"/>
    <dgm:cxn modelId="{2EF1ACE9-94BF-4B98-9A62-911A66D42729}" srcId="{844063FB-7469-491B-B6F5-9F61D797C66F}" destId="{67F83C03-97A6-41A5-8414-88961996B09D}" srcOrd="0" destOrd="0" parTransId="{AC977FDE-84F2-4413-B99B-368D57E55DB1}" sibTransId="{62589616-DB17-48E4-BEE0-99732618918E}"/>
    <dgm:cxn modelId="{73D115A1-A765-480C-9682-51FC7E3F2C21}" srcId="{6D8DA3E2-95B3-423E-8985-2F244E3E7A04}" destId="{790C4D2C-EA3B-485A-934F-D98883476621}" srcOrd="2" destOrd="0" parTransId="{ACA977CC-4286-481D-A678-DC267BA3EF5F}" sibTransId="{1948C968-5649-4C95-82C9-4601ECFBF990}"/>
    <dgm:cxn modelId="{5047C066-5B18-4385-9811-085DD475F3F8}" type="presOf" srcId="{9AA951E1-813B-4C41-AE15-51CB6378B34D}" destId="{7A40BA74-D85F-44B0-9E94-5BE82FA04361}" srcOrd="0" destOrd="0" presId="urn:microsoft.com/office/officeart/2005/8/layout/hierarchy1"/>
    <dgm:cxn modelId="{A359C27A-FF37-4A0F-A3C6-1772AEE51FC4}" type="presOf" srcId="{790C4D2C-EA3B-485A-934F-D98883476621}" destId="{F16A6222-6455-4AE0-84E7-6DBBD1DD1602}" srcOrd="0" destOrd="0" presId="urn:microsoft.com/office/officeart/2005/8/layout/hierarchy1"/>
    <dgm:cxn modelId="{15A16AE8-961E-4632-8CAE-E5D8F6A58254}" type="presOf" srcId="{89A1D069-6F12-4227-B323-436142955A4D}" destId="{F03FD68D-3202-4750-BB9E-D32F5719260D}" srcOrd="0" destOrd="0" presId="urn:microsoft.com/office/officeart/2005/8/layout/hierarchy1"/>
    <dgm:cxn modelId="{16E52F2A-863D-4040-BAA3-F1F75BEB74F2}" type="presOf" srcId="{ACA977CC-4286-481D-A678-DC267BA3EF5F}" destId="{FB1D78A2-2BFB-42DE-98E0-C6322246B62E}" srcOrd="0" destOrd="0" presId="urn:microsoft.com/office/officeart/2005/8/layout/hierarchy1"/>
    <dgm:cxn modelId="{EAA2FDA6-0A4C-438C-9380-EC0C533FD8E7}" type="presOf" srcId="{DCC09612-5394-41B0-A283-3045BE2CDD5B}" destId="{669452CA-4F4A-4882-869B-F3902C283A96}" srcOrd="0" destOrd="0" presId="urn:microsoft.com/office/officeart/2005/8/layout/hierarchy1"/>
    <dgm:cxn modelId="{BC2733B7-ED6A-4820-924C-E9B638A69892}" type="presOf" srcId="{AC977FDE-84F2-4413-B99B-368D57E55DB1}" destId="{ACA40F01-9D05-4256-92C7-E74E24430910}" srcOrd="0" destOrd="0" presId="urn:microsoft.com/office/officeart/2005/8/layout/hierarchy1"/>
    <dgm:cxn modelId="{C290D99F-F28A-4792-945D-926FD9D51047}" type="presOf" srcId="{5056F478-B4AE-4D8E-A945-1854D7B09448}" destId="{B07754A1-0FC5-4A7A-93DD-B573AC864BFF}" srcOrd="0" destOrd="0" presId="urn:microsoft.com/office/officeart/2005/8/layout/hierarchy1"/>
    <dgm:cxn modelId="{5B7BF3E5-031F-485F-87E3-6106879F86AD}" srcId="{6D80922B-028E-4783-AE5A-87757104302D}" destId="{C7DB1BC5-6654-4333-B376-6CF5FA81297C}" srcOrd="1" destOrd="0" parTransId="{9AA951E1-813B-4C41-AE15-51CB6378B34D}" sibTransId="{DE773368-2AF0-422B-88B2-F719177BB446}"/>
    <dgm:cxn modelId="{D8C32FA2-E6EF-48F8-836A-FC61A1847BFC}" type="presOf" srcId="{3B17D3F8-F947-414B-955C-2D6383289679}" destId="{41535E1E-B70A-4144-B211-763E0F032651}" srcOrd="0" destOrd="0" presId="urn:microsoft.com/office/officeart/2005/8/layout/hierarchy1"/>
    <dgm:cxn modelId="{008653BE-B1A2-47A5-9FE8-1B4F17AF3C5C}" type="presOf" srcId="{90F8028D-AFA9-46A0-A71B-26ECD0C10561}" destId="{0DDD375D-A8D9-4FF9-BBEE-7415470782F2}" srcOrd="0" destOrd="0" presId="urn:microsoft.com/office/officeart/2005/8/layout/hierarchy1"/>
    <dgm:cxn modelId="{F19B9F95-0C97-4C61-8C4D-21471C7B9E8E}" srcId="{90F8028D-AFA9-46A0-A71B-26ECD0C10561}" destId="{6D8DA3E2-95B3-423E-8985-2F244E3E7A04}" srcOrd="0" destOrd="0" parTransId="{DC178BCB-CF22-4938-816B-2437485B45FD}" sibTransId="{D83B2BA6-CE17-4A63-BFCA-290E4718D387}"/>
    <dgm:cxn modelId="{9CDD0414-273B-45AE-92FA-6A9DAEBF88B9}" type="presOf" srcId="{6D80922B-028E-4783-AE5A-87757104302D}" destId="{9C0D6A2A-3B70-4A11-8E0E-51CB27108500}" srcOrd="0" destOrd="0" presId="urn:microsoft.com/office/officeart/2005/8/layout/hierarchy1"/>
    <dgm:cxn modelId="{52137FB9-B5E2-411B-AA14-5043E1DA7E35}" type="presOf" srcId="{67F83C03-97A6-41A5-8414-88961996B09D}" destId="{580B5023-67A9-48A9-941B-430ECCC98292}" srcOrd="0" destOrd="0" presId="urn:microsoft.com/office/officeart/2005/8/layout/hierarchy1"/>
    <dgm:cxn modelId="{3FCD4421-59E7-40B2-819B-553878B7783E}" srcId="{8FBC0108-5F76-4095-A968-80B78A8E5068}" destId="{844063FB-7469-491B-B6F5-9F61D797C66F}" srcOrd="0" destOrd="0" parTransId="{C9453532-11C1-436C-9417-CC4C8F144545}" sibTransId="{72A5E3DE-F0B6-4F68-B848-3CD175AE07E8}"/>
    <dgm:cxn modelId="{B5F27ED0-E91A-454A-9736-1C806CACFFF7}" type="presOf" srcId="{32A60FF2-4744-4038-9069-BEDB467A943C}" destId="{051350A5-098D-44F9-9C0A-ADFE59B45B40}" srcOrd="0" destOrd="0" presId="urn:microsoft.com/office/officeart/2005/8/layout/hierarchy1"/>
    <dgm:cxn modelId="{AF6222F4-BF1B-4BD7-960C-D409C1690824}" srcId="{80C5733E-14C5-4377-B43B-28197B69FEC2}" destId="{DC8CA512-D84D-48DE-A34E-3372F6C405E5}" srcOrd="0" destOrd="0" parTransId="{6386F520-B2D8-4C65-BA0F-F1163D4E2D47}" sibTransId="{29DE3A5F-2AD9-4E1F-9E25-19A92B0130D5}"/>
    <dgm:cxn modelId="{C2999B33-F625-41EA-856E-9D3EEC7C99D0}" type="presOf" srcId="{8B36A7E8-4872-4BD6-8FB2-CE7656CDF32C}" destId="{BBB4A78A-6B5E-4467-8B3A-62C4F29CCE9A}" srcOrd="0" destOrd="0" presId="urn:microsoft.com/office/officeart/2005/8/layout/hierarchy1"/>
    <dgm:cxn modelId="{85551786-0E96-4780-B404-BF847C2B49BD}" type="presOf" srcId="{DC8CA512-D84D-48DE-A34E-3372F6C405E5}" destId="{D276786B-F927-4553-B1A2-EDCD47DAFA4D}" srcOrd="0" destOrd="0" presId="urn:microsoft.com/office/officeart/2005/8/layout/hierarchy1"/>
    <dgm:cxn modelId="{4A21F81B-95C8-46D8-847C-F6016FC49ADC}" srcId="{6D8DA3E2-95B3-423E-8985-2F244E3E7A04}" destId="{8AB5F931-BA9A-45A1-A110-863C4B1717CA}" srcOrd="1" destOrd="0" parTransId="{8B36A7E8-4872-4BD6-8FB2-CE7656CDF32C}" sibTransId="{FEAA3E1E-132F-4DC3-BE0D-1D20ACC24A06}"/>
    <dgm:cxn modelId="{4AD8AC79-C23C-4713-901C-960092131CBE}" type="presParOf" srcId="{0DDD375D-A8D9-4FF9-BBEE-7415470782F2}" destId="{15825CB4-4A18-420A-A6E9-15AD4740F32E}" srcOrd="0" destOrd="0" presId="urn:microsoft.com/office/officeart/2005/8/layout/hierarchy1"/>
    <dgm:cxn modelId="{D8063615-D824-4CD6-AB59-204E75664B46}" type="presParOf" srcId="{15825CB4-4A18-420A-A6E9-15AD4740F32E}" destId="{F227407E-905F-49DA-B55D-E036A3EA079B}" srcOrd="0" destOrd="0" presId="urn:microsoft.com/office/officeart/2005/8/layout/hierarchy1"/>
    <dgm:cxn modelId="{2FC44F94-5267-46E0-97BB-63DE8C157A29}" type="presParOf" srcId="{F227407E-905F-49DA-B55D-E036A3EA079B}" destId="{C8573AC5-9E3C-4CC6-94AE-B47B16B6B666}" srcOrd="0" destOrd="0" presId="urn:microsoft.com/office/officeart/2005/8/layout/hierarchy1"/>
    <dgm:cxn modelId="{56B42887-EFE6-4FD9-858C-B60BC84048EF}" type="presParOf" srcId="{F227407E-905F-49DA-B55D-E036A3EA079B}" destId="{4FA164DE-C640-43D6-88A3-1D7DF5945FE4}" srcOrd="1" destOrd="0" presId="urn:microsoft.com/office/officeart/2005/8/layout/hierarchy1"/>
    <dgm:cxn modelId="{3E7B420C-81B7-45B2-88F5-9671236A4BEF}" type="presParOf" srcId="{15825CB4-4A18-420A-A6E9-15AD4740F32E}" destId="{F8A26E88-09F0-4546-B6A1-D189C64E0CF7}" srcOrd="1" destOrd="0" presId="urn:microsoft.com/office/officeart/2005/8/layout/hierarchy1"/>
    <dgm:cxn modelId="{B98A39E8-F3A6-4A89-8BF2-DEF36DE86805}" type="presParOf" srcId="{F8A26E88-09F0-4546-B6A1-D189C64E0CF7}" destId="{F03FD68D-3202-4750-BB9E-D32F5719260D}" srcOrd="0" destOrd="0" presId="urn:microsoft.com/office/officeart/2005/8/layout/hierarchy1"/>
    <dgm:cxn modelId="{EF591021-5CED-45E9-819C-402FE21527FA}" type="presParOf" srcId="{F8A26E88-09F0-4546-B6A1-D189C64E0CF7}" destId="{AE587D3C-5491-4B6A-AF5C-749ED9F0E72E}" srcOrd="1" destOrd="0" presId="urn:microsoft.com/office/officeart/2005/8/layout/hierarchy1"/>
    <dgm:cxn modelId="{2E9FCD76-3385-4771-AA51-237467E099C5}" type="presParOf" srcId="{AE587D3C-5491-4B6A-AF5C-749ED9F0E72E}" destId="{BF5AF89C-F068-49DC-99A4-E38E0DB29F85}" srcOrd="0" destOrd="0" presId="urn:microsoft.com/office/officeart/2005/8/layout/hierarchy1"/>
    <dgm:cxn modelId="{6BB78CEA-8142-4DF7-A4B7-8E70D38E7EA7}" type="presParOf" srcId="{BF5AF89C-F068-49DC-99A4-E38E0DB29F85}" destId="{94259371-E4F1-453E-895D-1E99BCC08687}" srcOrd="0" destOrd="0" presId="urn:microsoft.com/office/officeart/2005/8/layout/hierarchy1"/>
    <dgm:cxn modelId="{0A36BC06-61F2-45B4-AAB4-DB7AEB50F868}" type="presParOf" srcId="{BF5AF89C-F068-49DC-99A4-E38E0DB29F85}" destId="{9C0D6A2A-3B70-4A11-8E0E-51CB27108500}" srcOrd="1" destOrd="0" presId="urn:microsoft.com/office/officeart/2005/8/layout/hierarchy1"/>
    <dgm:cxn modelId="{72DA384C-0ED1-4211-BC95-DC8F47D21B67}" type="presParOf" srcId="{AE587D3C-5491-4B6A-AF5C-749ED9F0E72E}" destId="{15D8A4D2-90C9-49D1-A70C-60D6B640ABD3}" srcOrd="1" destOrd="0" presId="urn:microsoft.com/office/officeart/2005/8/layout/hierarchy1"/>
    <dgm:cxn modelId="{124B0764-16D2-40B0-89CE-391F8C7434AA}" type="presParOf" srcId="{15D8A4D2-90C9-49D1-A70C-60D6B640ABD3}" destId="{C0701764-2001-42DB-BF55-992AECA18593}" srcOrd="0" destOrd="0" presId="urn:microsoft.com/office/officeart/2005/8/layout/hierarchy1"/>
    <dgm:cxn modelId="{DCE0C044-6259-472C-9E8C-6554E8110AE0}" type="presParOf" srcId="{15D8A4D2-90C9-49D1-A70C-60D6B640ABD3}" destId="{2173B720-D62B-4973-B701-1012D2986DCF}" srcOrd="1" destOrd="0" presId="urn:microsoft.com/office/officeart/2005/8/layout/hierarchy1"/>
    <dgm:cxn modelId="{B09660E1-04D8-47DB-9E20-F56889C235EB}" type="presParOf" srcId="{2173B720-D62B-4973-B701-1012D2986DCF}" destId="{F0E3D086-8A70-4A98-8A4C-115D29044A79}" srcOrd="0" destOrd="0" presId="urn:microsoft.com/office/officeart/2005/8/layout/hierarchy1"/>
    <dgm:cxn modelId="{CD3DA00A-7073-49DE-8E41-E9876710CA23}" type="presParOf" srcId="{F0E3D086-8A70-4A98-8A4C-115D29044A79}" destId="{137E22B1-9D2E-4A4E-B36E-D70418998028}" srcOrd="0" destOrd="0" presId="urn:microsoft.com/office/officeart/2005/8/layout/hierarchy1"/>
    <dgm:cxn modelId="{D0C74690-A45A-49B7-B524-03A8B780DD8C}" type="presParOf" srcId="{F0E3D086-8A70-4A98-8A4C-115D29044A79}" destId="{8B9906F5-6C49-465E-8C88-7974D885ABE0}" srcOrd="1" destOrd="0" presId="urn:microsoft.com/office/officeart/2005/8/layout/hierarchy1"/>
    <dgm:cxn modelId="{C2DD5061-8A23-4D50-A7B3-FA65E3FE4053}" type="presParOf" srcId="{2173B720-D62B-4973-B701-1012D2986DCF}" destId="{042C90E8-F6A5-479C-ADC0-5CB78395763B}" srcOrd="1" destOrd="0" presId="urn:microsoft.com/office/officeart/2005/8/layout/hierarchy1"/>
    <dgm:cxn modelId="{F45C33C6-4BB9-4BD4-A2B4-1E4E60566FC2}" type="presParOf" srcId="{042C90E8-F6A5-479C-ADC0-5CB78395763B}" destId="{5D1A88D1-4234-4140-8AFD-930E38433F12}" srcOrd="0" destOrd="0" presId="urn:microsoft.com/office/officeart/2005/8/layout/hierarchy1"/>
    <dgm:cxn modelId="{3C6332AE-24F8-486F-A782-5C0017A9E9AE}" type="presParOf" srcId="{042C90E8-F6A5-479C-ADC0-5CB78395763B}" destId="{BE84A2EB-2FBE-4B82-B4B6-A1B56F49A87A}" srcOrd="1" destOrd="0" presId="urn:microsoft.com/office/officeart/2005/8/layout/hierarchy1"/>
    <dgm:cxn modelId="{E8136BE9-6B93-4EA8-9854-7B94CFAFD950}" type="presParOf" srcId="{BE84A2EB-2FBE-4B82-B4B6-A1B56F49A87A}" destId="{64A90145-FBB4-471B-9DD0-D8754E566F55}" srcOrd="0" destOrd="0" presId="urn:microsoft.com/office/officeart/2005/8/layout/hierarchy1"/>
    <dgm:cxn modelId="{E403AC9B-1278-483D-8066-5AF337A169A3}" type="presParOf" srcId="{64A90145-FBB4-471B-9DD0-D8754E566F55}" destId="{97C7330D-1707-478B-A0CD-8249D7C8CC54}" srcOrd="0" destOrd="0" presId="urn:microsoft.com/office/officeart/2005/8/layout/hierarchy1"/>
    <dgm:cxn modelId="{2024DFC7-E1C7-455E-8B9D-9E084A4D35F1}" type="presParOf" srcId="{64A90145-FBB4-471B-9DD0-D8754E566F55}" destId="{A9C2E815-1EE3-4A6C-B6D7-83C6C0AB1A50}" srcOrd="1" destOrd="0" presId="urn:microsoft.com/office/officeart/2005/8/layout/hierarchy1"/>
    <dgm:cxn modelId="{3A55DCFE-7C63-4A95-B4B7-97F37495EF95}" type="presParOf" srcId="{BE84A2EB-2FBE-4B82-B4B6-A1B56F49A87A}" destId="{1C14F2DD-C514-45A5-AB1F-E4C8954741A0}" srcOrd="1" destOrd="0" presId="urn:microsoft.com/office/officeart/2005/8/layout/hierarchy1"/>
    <dgm:cxn modelId="{FF80E8BA-25DE-45B5-B3DA-D86C04B6526C}" type="presParOf" srcId="{1C14F2DD-C514-45A5-AB1F-E4C8954741A0}" destId="{ACA40F01-9D05-4256-92C7-E74E24430910}" srcOrd="0" destOrd="0" presId="urn:microsoft.com/office/officeart/2005/8/layout/hierarchy1"/>
    <dgm:cxn modelId="{E9649C72-EC7F-4964-A213-D9E04E4DF3A3}" type="presParOf" srcId="{1C14F2DD-C514-45A5-AB1F-E4C8954741A0}" destId="{109769A9-4724-4B8D-85B3-D0324C071FA6}" srcOrd="1" destOrd="0" presId="urn:microsoft.com/office/officeart/2005/8/layout/hierarchy1"/>
    <dgm:cxn modelId="{D5B7CD15-BA0A-46DA-BDCB-3EC9331E8C7F}" type="presParOf" srcId="{109769A9-4724-4B8D-85B3-D0324C071FA6}" destId="{7C11835C-6D8E-4A98-8F19-07DF447B45FA}" srcOrd="0" destOrd="0" presId="urn:microsoft.com/office/officeart/2005/8/layout/hierarchy1"/>
    <dgm:cxn modelId="{609A81C7-18C5-4E6C-8358-EE7D5B890A41}" type="presParOf" srcId="{7C11835C-6D8E-4A98-8F19-07DF447B45FA}" destId="{A5A74FB2-DBDF-4895-B05C-8BF982CA39EE}" srcOrd="0" destOrd="0" presId="urn:microsoft.com/office/officeart/2005/8/layout/hierarchy1"/>
    <dgm:cxn modelId="{09248437-F7BB-4EF7-BF6E-AD3BA5497260}" type="presParOf" srcId="{7C11835C-6D8E-4A98-8F19-07DF447B45FA}" destId="{580B5023-67A9-48A9-941B-430ECCC98292}" srcOrd="1" destOrd="0" presId="urn:microsoft.com/office/officeart/2005/8/layout/hierarchy1"/>
    <dgm:cxn modelId="{DCF4B7D8-63FA-4FFB-9742-5B8449762B09}" type="presParOf" srcId="{109769A9-4724-4B8D-85B3-D0324C071FA6}" destId="{B63FDA2E-EBC3-4607-80CC-BB015A5A9913}" srcOrd="1" destOrd="0" presId="urn:microsoft.com/office/officeart/2005/8/layout/hierarchy1"/>
    <dgm:cxn modelId="{A151782A-3934-4A1B-8758-8F84EB5612DD}" type="presParOf" srcId="{042C90E8-F6A5-479C-ADC0-5CB78395763B}" destId="{B07754A1-0FC5-4A7A-93DD-B573AC864BFF}" srcOrd="2" destOrd="0" presId="urn:microsoft.com/office/officeart/2005/8/layout/hierarchy1"/>
    <dgm:cxn modelId="{C9F3042E-F045-4746-8471-EB9425F0EFF2}" type="presParOf" srcId="{042C90E8-F6A5-479C-ADC0-5CB78395763B}" destId="{849DD127-F0CC-4FE8-A575-94D1E17C1279}" srcOrd="3" destOrd="0" presId="urn:microsoft.com/office/officeart/2005/8/layout/hierarchy1"/>
    <dgm:cxn modelId="{D24E20A7-E550-4C09-8987-FB23479E5A57}" type="presParOf" srcId="{849DD127-F0CC-4FE8-A575-94D1E17C1279}" destId="{BBEE970B-7E2E-4A6A-A6E1-F0C790327BC9}" srcOrd="0" destOrd="0" presId="urn:microsoft.com/office/officeart/2005/8/layout/hierarchy1"/>
    <dgm:cxn modelId="{0A9A19F8-BC8A-4620-9F08-75ADEF28AFB5}" type="presParOf" srcId="{BBEE970B-7E2E-4A6A-A6E1-F0C790327BC9}" destId="{CB59829C-DE4D-4D0B-89F4-6F20727C2A14}" srcOrd="0" destOrd="0" presId="urn:microsoft.com/office/officeart/2005/8/layout/hierarchy1"/>
    <dgm:cxn modelId="{2D7CBD7B-5C17-49E8-914F-EC02B8E9542C}" type="presParOf" srcId="{BBEE970B-7E2E-4A6A-A6E1-F0C790327BC9}" destId="{64935E58-96E8-430F-8E9D-546E609BC895}" srcOrd="1" destOrd="0" presId="urn:microsoft.com/office/officeart/2005/8/layout/hierarchy1"/>
    <dgm:cxn modelId="{7A25E22B-200C-438B-AD51-E61D9BC1E6DD}" type="presParOf" srcId="{849DD127-F0CC-4FE8-A575-94D1E17C1279}" destId="{565DE6A6-1DBC-48F1-A89D-B503ED7473DC}" srcOrd="1" destOrd="0" presId="urn:microsoft.com/office/officeart/2005/8/layout/hierarchy1"/>
    <dgm:cxn modelId="{DE2C5B6B-28D3-45FD-8D5C-15C74C7EF5AE}" type="presParOf" srcId="{565DE6A6-1DBC-48F1-A89D-B503ED7473DC}" destId="{722F1059-D86E-4CD2-9B8A-9EC15BD5B35C}" srcOrd="0" destOrd="0" presId="urn:microsoft.com/office/officeart/2005/8/layout/hierarchy1"/>
    <dgm:cxn modelId="{86EB05E1-57B1-42A9-9F84-C1E1258670FF}" type="presParOf" srcId="{565DE6A6-1DBC-48F1-A89D-B503ED7473DC}" destId="{2F533820-E977-4E79-B4F4-B14DD12B0759}" srcOrd="1" destOrd="0" presId="urn:microsoft.com/office/officeart/2005/8/layout/hierarchy1"/>
    <dgm:cxn modelId="{C96363CA-3A70-403A-8803-436F7C8DF4E5}" type="presParOf" srcId="{2F533820-E977-4E79-B4F4-B14DD12B0759}" destId="{FAC9106C-D844-4487-AC23-0112990C1744}" srcOrd="0" destOrd="0" presId="urn:microsoft.com/office/officeart/2005/8/layout/hierarchy1"/>
    <dgm:cxn modelId="{92C8076B-DC0B-4A39-92A4-E092E86C2E78}" type="presParOf" srcId="{FAC9106C-D844-4487-AC23-0112990C1744}" destId="{B6C4C083-88B2-44BD-9C3F-A32888DA3BDC}" srcOrd="0" destOrd="0" presId="urn:microsoft.com/office/officeart/2005/8/layout/hierarchy1"/>
    <dgm:cxn modelId="{5D9DF2E8-68BB-42BC-B9ED-4B6B7A56C661}" type="presParOf" srcId="{FAC9106C-D844-4487-AC23-0112990C1744}" destId="{D276786B-F927-4553-B1A2-EDCD47DAFA4D}" srcOrd="1" destOrd="0" presId="urn:microsoft.com/office/officeart/2005/8/layout/hierarchy1"/>
    <dgm:cxn modelId="{06CBC32A-75EF-44A8-9683-EB265B9430A5}" type="presParOf" srcId="{2F533820-E977-4E79-B4F4-B14DD12B0759}" destId="{7DC00A8B-956F-420B-9C00-2489D72A037F}" srcOrd="1" destOrd="0" presId="urn:microsoft.com/office/officeart/2005/8/layout/hierarchy1"/>
    <dgm:cxn modelId="{11A6A91F-7D84-48FD-B853-97ECC4389328}" type="presParOf" srcId="{042C90E8-F6A5-479C-ADC0-5CB78395763B}" destId="{FEF3B1F5-5738-46C9-AF9C-0FAFEAF34CA7}" srcOrd="4" destOrd="0" presId="urn:microsoft.com/office/officeart/2005/8/layout/hierarchy1"/>
    <dgm:cxn modelId="{15827DBD-2985-444C-B0BB-A9DF6CE8F177}" type="presParOf" srcId="{042C90E8-F6A5-479C-ADC0-5CB78395763B}" destId="{F8ED218D-FFFD-49DF-B484-7C06323CCAFD}" srcOrd="5" destOrd="0" presId="urn:microsoft.com/office/officeart/2005/8/layout/hierarchy1"/>
    <dgm:cxn modelId="{95C65B3F-F20A-43B3-B6A9-195E1B4765F0}" type="presParOf" srcId="{F8ED218D-FFFD-49DF-B484-7C06323CCAFD}" destId="{BA4755A8-64A1-4835-8216-56C267E4128C}" srcOrd="0" destOrd="0" presId="urn:microsoft.com/office/officeart/2005/8/layout/hierarchy1"/>
    <dgm:cxn modelId="{95A0D5A4-D417-4BA1-9040-906B2F262A21}" type="presParOf" srcId="{BA4755A8-64A1-4835-8216-56C267E4128C}" destId="{E801E75F-FD79-4F04-8D59-EF3CD0130C0D}" srcOrd="0" destOrd="0" presId="urn:microsoft.com/office/officeart/2005/8/layout/hierarchy1"/>
    <dgm:cxn modelId="{6C2A543A-3DC5-445B-9AAB-C8EC8890256D}" type="presParOf" srcId="{BA4755A8-64A1-4835-8216-56C267E4128C}" destId="{051350A5-098D-44F9-9C0A-ADFE59B45B40}" srcOrd="1" destOrd="0" presId="urn:microsoft.com/office/officeart/2005/8/layout/hierarchy1"/>
    <dgm:cxn modelId="{F59296AC-21A3-4763-87CF-C22FAD158271}" type="presParOf" srcId="{F8ED218D-FFFD-49DF-B484-7C06323CCAFD}" destId="{E7411A19-F1E6-4AE5-BB18-28F0AC762EE7}" srcOrd="1" destOrd="0" presId="urn:microsoft.com/office/officeart/2005/8/layout/hierarchy1"/>
    <dgm:cxn modelId="{35E83416-4730-4937-BE55-A3564946E8EA}" type="presParOf" srcId="{E7411A19-F1E6-4AE5-BB18-28F0AC762EE7}" destId="{41535E1E-B70A-4144-B211-763E0F032651}" srcOrd="0" destOrd="0" presId="urn:microsoft.com/office/officeart/2005/8/layout/hierarchy1"/>
    <dgm:cxn modelId="{9EA3BC88-7857-4CA5-8B34-36BE11FA0EBA}" type="presParOf" srcId="{E7411A19-F1E6-4AE5-BB18-28F0AC762EE7}" destId="{D8CFB5EB-647E-487B-B9C6-05AB80E14066}" srcOrd="1" destOrd="0" presId="urn:microsoft.com/office/officeart/2005/8/layout/hierarchy1"/>
    <dgm:cxn modelId="{C33AE935-1878-4B73-93BB-CB7E5B64C2BA}" type="presParOf" srcId="{D8CFB5EB-647E-487B-B9C6-05AB80E14066}" destId="{8DB9CE4F-B5A5-4C49-972F-AD78EC511CC8}" srcOrd="0" destOrd="0" presId="urn:microsoft.com/office/officeart/2005/8/layout/hierarchy1"/>
    <dgm:cxn modelId="{16E65023-5095-47FD-8B9A-3EBE16D1C9A9}" type="presParOf" srcId="{8DB9CE4F-B5A5-4C49-972F-AD78EC511CC8}" destId="{FD108C16-B2E4-4B03-B6E3-FFB5018859FB}" srcOrd="0" destOrd="0" presId="urn:microsoft.com/office/officeart/2005/8/layout/hierarchy1"/>
    <dgm:cxn modelId="{9210540B-14C1-4DDA-AE0B-B99633F897B5}" type="presParOf" srcId="{8DB9CE4F-B5A5-4C49-972F-AD78EC511CC8}" destId="{669452CA-4F4A-4882-869B-F3902C283A96}" srcOrd="1" destOrd="0" presId="urn:microsoft.com/office/officeart/2005/8/layout/hierarchy1"/>
    <dgm:cxn modelId="{4CC532D5-ADA7-4BC9-AAAE-852C907EB8CB}" type="presParOf" srcId="{D8CFB5EB-647E-487B-B9C6-05AB80E14066}" destId="{514739CA-F5E8-4D6E-97B7-83C667D66888}" srcOrd="1" destOrd="0" presId="urn:microsoft.com/office/officeart/2005/8/layout/hierarchy1"/>
    <dgm:cxn modelId="{5423B71F-3053-4CCF-9CF8-2C537940B7CD}" type="presParOf" srcId="{15D8A4D2-90C9-49D1-A70C-60D6B640ABD3}" destId="{7A40BA74-D85F-44B0-9E94-5BE82FA04361}" srcOrd="2" destOrd="0" presId="urn:microsoft.com/office/officeart/2005/8/layout/hierarchy1"/>
    <dgm:cxn modelId="{ADEDDA23-CC4A-4C4F-904A-1C7BD0C1FD81}" type="presParOf" srcId="{15D8A4D2-90C9-49D1-A70C-60D6B640ABD3}" destId="{F446B52E-32F6-4487-895B-28EED53F7DF1}" srcOrd="3" destOrd="0" presId="urn:microsoft.com/office/officeart/2005/8/layout/hierarchy1"/>
    <dgm:cxn modelId="{65D886B5-342F-4320-881E-2B72174473C2}" type="presParOf" srcId="{F446B52E-32F6-4487-895B-28EED53F7DF1}" destId="{45B196F2-99AE-4C6E-A994-B946C9940B92}" srcOrd="0" destOrd="0" presId="urn:microsoft.com/office/officeart/2005/8/layout/hierarchy1"/>
    <dgm:cxn modelId="{D9160433-D676-47C6-9BB9-954E6886FEB3}" type="presParOf" srcId="{45B196F2-99AE-4C6E-A994-B946C9940B92}" destId="{A9B66F83-8924-40C1-93D2-86621BC29582}" srcOrd="0" destOrd="0" presId="urn:microsoft.com/office/officeart/2005/8/layout/hierarchy1"/>
    <dgm:cxn modelId="{06D2E4CF-69B3-40FF-80DB-9C1DF7C16CB6}" type="presParOf" srcId="{45B196F2-99AE-4C6E-A994-B946C9940B92}" destId="{7BD508D1-8749-4817-90D4-999F4D4B772E}" srcOrd="1" destOrd="0" presId="urn:microsoft.com/office/officeart/2005/8/layout/hierarchy1"/>
    <dgm:cxn modelId="{1D6FE917-E42F-4600-AA44-62D8833E224B}" type="presParOf" srcId="{F446B52E-32F6-4487-895B-28EED53F7DF1}" destId="{1E1BEC36-6C92-43A8-9BAE-BEA07551B31E}" srcOrd="1" destOrd="0" presId="urn:microsoft.com/office/officeart/2005/8/layout/hierarchy1"/>
    <dgm:cxn modelId="{814801CD-0266-4BD8-A2FA-2E268D6FCC79}" type="presParOf" srcId="{F8A26E88-09F0-4546-B6A1-D189C64E0CF7}" destId="{BBB4A78A-6B5E-4467-8B3A-62C4F29CCE9A}" srcOrd="2" destOrd="0" presId="urn:microsoft.com/office/officeart/2005/8/layout/hierarchy1"/>
    <dgm:cxn modelId="{D5F02BE9-BE0F-4BA9-B4A0-C22298A1DF1B}" type="presParOf" srcId="{F8A26E88-09F0-4546-B6A1-D189C64E0CF7}" destId="{FA2F3A3D-9D14-48C7-A812-BCB3F52E97EC}" srcOrd="3" destOrd="0" presId="urn:microsoft.com/office/officeart/2005/8/layout/hierarchy1"/>
    <dgm:cxn modelId="{0FB6D8BE-34BF-49C7-A125-FD6F2210AC92}" type="presParOf" srcId="{FA2F3A3D-9D14-48C7-A812-BCB3F52E97EC}" destId="{56D91220-C711-4CAF-AA02-CFECC911FDFA}" srcOrd="0" destOrd="0" presId="urn:microsoft.com/office/officeart/2005/8/layout/hierarchy1"/>
    <dgm:cxn modelId="{64796647-E126-4908-B3D4-5EE634E42A68}" type="presParOf" srcId="{56D91220-C711-4CAF-AA02-CFECC911FDFA}" destId="{B38BB126-DD9B-446F-86B3-4B25AE4F7C44}" srcOrd="0" destOrd="0" presId="urn:microsoft.com/office/officeart/2005/8/layout/hierarchy1"/>
    <dgm:cxn modelId="{CE1F2F17-FCBC-4409-B746-713C7193AFCE}" type="presParOf" srcId="{56D91220-C711-4CAF-AA02-CFECC911FDFA}" destId="{0A2812AE-4AA5-4737-BEFC-D0B6F3A47B88}" srcOrd="1" destOrd="0" presId="urn:microsoft.com/office/officeart/2005/8/layout/hierarchy1"/>
    <dgm:cxn modelId="{2E603AB3-97FB-4708-9248-28A6EDA7DE7C}" type="presParOf" srcId="{FA2F3A3D-9D14-48C7-A812-BCB3F52E97EC}" destId="{A1A6A8C9-DF8A-45AE-A6D4-3BD7231DB7FA}" srcOrd="1" destOrd="0" presId="urn:microsoft.com/office/officeart/2005/8/layout/hierarchy1"/>
    <dgm:cxn modelId="{C5340FBA-1E5A-4BDC-A059-7BA1C791B07C}" type="presParOf" srcId="{F8A26E88-09F0-4546-B6A1-D189C64E0CF7}" destId="{FB1D78A2-2BFB-42DE-98E0-C6322246B62E}" srcOrd="4" destOrd="0" presId="urn:microsoft.com/office/officeart/2005/8/layout/hierarchy1"/>
    <dgm:cxn modelId="{E1DDCF1D-C331-46FC-8E18-64BE88D40324}" type="presParOf" srcId="{F8A26E88-09F0-4546-B6A1-D189C64E0CF7}" destId="{1D2D87B7-F8C0-42E1-885D-7AF556CD21AF}" srcOrd="5" destOrd="0" presId="urn:microsoft.com/office/officeart/2005/8/layout/hierarchy1"/>
    <dgm:cxn modelId="{B50B95A4-F84E-43E5-8526-E68F1537F346}" type="presParOf" srcId="{1D2D87B7-F8C0-42E1-885D-7AF556CD21AF}" destId="{79CDD0BD-E19E-4DBE-B2FE-C7950EEF1D2D}" srcOrd="0" destOrd="0" presId="urn:microsoft.com/office/officeart/2005/8/layout/hierarchy1"/>
    <dgm:cxn modelId="{37840EE6-57DF-40B7-BB81-2648F48B576A}" type="presParOf" srcId="{79CDD0BD-E19E-4DBE-B2FE-C7950EEF1D2D}" destId="{85B74066-9FE1-4AF5-9602-4DFC3560D327}" srcOrd="0" destOrd="0" presId="urn:microsoft.com/office/officeart/2005/8/layout/hierarchy1"/>
    <dgm:cxn modelId="{592F8CDE-38E5-4530-9E78-9AB092A5DB9D}" type="presParOf" srcId="{79CDD0BD-E19E-4DBE-B2FE-C7950EEF1D2D}" destId="{F16A6222-6455-4AE0-84E7-6DBBD1DD1602}" srcOrd="1" destOrd="0" presId="urn:microsoft.com/office/officeart/2005/8/layout/hierarchy1"/>
    <dgm:cxn modelId="{47C07870-65BE-42BA-A04F-2B04DC57847A}" type="presParOf" srcId="{1D2D87B7-F8C0-42E1-885D-7AF556CD21AF}" destId="{9D7A6859-542C-431B-AB44-67D45E64E43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1D78A2-2BFB-42DE-98E0-C6322246B62E}">
      <dsp:nvSpPr>
        <dsp:cNvPr id="0" name=""/>
        <dsp:cNvSpPr/>
      </dsp:nvSpPr>
      <dsp:spPr>
        <a:xfrm>
          <a:off x="5135254" y="886612"/>
          <a:ext cx="2361498" cy="4049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5974"/>
              </a:lnTo>
              <a:lnTo>
                <a:pt x="2361498" y="275974"/>
              </a:lnTo>
              <a:lnTo>
                <a:pt x="2361498" y="404969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B4A78A-6B5E-4467-8B3A-62C4F29CCE9A}">
      <dsp:nvSpPr>
        <dsp:cNvPr id="0" name=""/>
        <dsp:cNvSpPr/>
      </dsp:nvSpPr>
      <dsp:spPr>
        <a:xfrm>
          <a:off x="5135254" y="886612"/>
          <a:ext cx="659621" cy="4049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5974"/>
              </a:lnTo>
              <a:lnTo>
                <a:pt x="659621" y="275974"/>
              </a:lnTo>
              <a:lnTo>
                <a:pt x="659621" y="404969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40BA74-D85F-44B0-9E94-5BE82FA04361}">
      <dsp:nvSpPr>
        <dsp:cNvPr id="0" name=""/>
        <dsp:cNvSpPr/>
      </dsp:nvSpPr>
      <dsp:spPr>
        <a:xfrm>
          <a:off x="3433378" y="2175783"/>
          <a:ext cx="2531834" cy="4049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5974"/>
              </a:lnTo>
              <a:lnTo>
                <a:pt x="2531834" y="275974"/>
              </a:lnTo>
              <a:lnTo>
                <a:pt x="2531834" y="404969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535E1E-B70A-4144-B211-763E0F032651}">
      <dsp:nvSpPr>
        <dsp:cNvPr id="0" name=""/>
        <dsp:cNvSpPr/>
      </dsp:nvSpPr>
      <dsp:spPr>
        <a:xfrm>
          <a:off x="4238596" y="4754126"/>
          <a:ext cx="91440" cy="40496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04969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F3B1F5-5738-46C9-AF9C-0FAFEAF34CA7}">
      <dsp:nvSpPr>
        <dsp:cNvPr id="0" name=""/>
        <dsp:cNvSpPr/>
      </dsp:nvSpPr>
      <dsp:spPr>
        <a:xfrm>
          <a:off x="2582439" y="3464954"/>
          <a:ext cx="1701876" cy="4049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5974"/>
              </a:lnTo>
              <a:lnTo>
                <a:pt x="1701876" y="275974"/>
              </a:lnTo>
              <a:lnTo>
                <a:pt x="1701876" y="404969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2F1059-D86E-4CD2-9B8A-9EC15BD5B35C}">
      <dsp:nvSpPr>
        <dsp:cNvPr id="0" name=""/>
        <dsp:cNvSpPr/>
      </dsp:nvSpPr>
      <dsp:spPr>
        <a:xfrm>
          <a:off x="2536719" y="4754126"/>
          <a:ext cx="91440" cy="40496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04969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7754A1-0FC5-4A7A-93DD-B573AC864BFF}">
      <dsp:nvSpPr>
        <dsp:cNvPr id="0" name=""/>
        <dsp:cNvSpPr/>
      </dsp:nvSpPr>
      <dsp:spPr>
        <a:xfrm>
          <a:off x="2536719" y="3464954"/>
          <a:ext cx="91440" cy="40496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04969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A40F01-9D05-4256-92C7-E74E24430910}">
      <dsp:nvSpPr>
        <dsp:cNvPr id="0" name=""/>
        <dsp:cNvSpPr/>
      </dsp:nvSpPr>
      <dsp:spPr>
        <a:xfrm>
          <a:off x="834843" y="4754126"/>
          <a:ext cx="91440" cy="40496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04969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1A88D1-4234-4140-8AFD-930E38433F12}">
      <dsp:nvSpPr>
        <dsp:cNvPr id="0" name=""/>
        <dsp:cNvSpPr/>
      </dsp:nvSpPr>
      <dsp:spPr>
        <a:xfrm>
          <a:off x="880563" y="3464954"/>
          <a:ext cx="1701876" cy="404969"/>
        </a:xfrm>
        <a:custGeom>
          <a:avLst/>
          <a:gdLst/>
          <a:ahLst/>
          <a:cxnLst/>
          <a:rect l="0" t="0" r="0" b="0"/>
          <a:pathLst>
            <a:path>
              <a:moveTo>
                <a:pt x="1701876" y="0"/>
              </a:moveTo>
              <a:lnTo>
                <a:pt x="1701876" y="275974"/>
              </a:lnTo>
              <a:lnTo>
                <a:pt x="0" y="275974"/>
              </a:lnTo>
              <a:lnTo>
                <a:pt x="0" y="404969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701764-2001-42DB-BF55-992AECA18593}">
      <dsp:nvSpPr>
        <dsp:cNvPr id="0" name=""/>
        <dsp:cNvSpPr/>
      </dsp:nvSpPr>
      <dsp:spPr>
        <a:xfrm>
          <a:off x="2582439" y="2175783"/>
          <a:ext cx="850938" cy="404969"/>
        </a:xfrm>
        <a:custGeom>
          <a:avLst/>
          <a:gdLst/>
          <a:ahLst/>
          <a:cxnLst/>
          <a:rect l="0" t="0" r="0" b="0"/>
          <a:pathLst>
            <a:path>
              <a:moveTo>
                <a:pt x="850938" y="0"/>
              </a:moveTo>
              <a:lnTo>
                <a:pt x="850938" y="275974"/>
              </a:lnTo>
              <a:lnTo>
                <a:pt x="0" y="275974"/>
              </a:lnTo>
              <a:lnTo>
                <a:pt x="0" y="404969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3FD68D-3202-4750-BB9E-D32F5719260D}">
      <dsp:nvSpPr>
        <dsp:cNvPr id="0" name=""/>
        <dsp:cNvSpPr/>
      </dsp:nvSpPr>
      <dsp:spPr>
        <a:xfrm>
          <a:off x="3433378" y="886612"/>
          <a:ext cx="1701876" cy="404969"/>
        </a:xfrm>
        <a:custGeom>
          <a:avLst/>
          <a:gdLst/>
          <a:ahLst/>
          <a:cxnLst/>
          <a:rect l="0" t="0" r="0" b="0"/>
          <a:pathLst>
            <a:path>
              <a:moveTo>
                <a:pt x="1701876" y="0"/>
              </a:moveTo>
              <a:lnTo>
                <a:pt x="1701876" y="275974"/>
              </a:lnTo>
              <a:lnTo>
                <a:pt x="0" y="275974"/>
              </a:lnTo>
              <a:lnTo>
                <a:pt x="0" y="404969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573AC5-9E3C-4CC6-94AE-B47B16B6B666}">
      <dsp:nvSpPr>
        <dsp:cNvPr id="0" name=""/>
        <dsp:cNvSpPr/>
      </dsp:nvSpPr>
      <dsp:spPr>
        <a:xfrm>
          <a:off x="2057381" y="2409"/>
          <a:ext cx="6155745" cy="88420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A164DE-C640-43D6-88A3-1D7DF5945FE4}">
      <dsp:nvSpPr>
        <dsp:cNvPr id="0" name=""/>
        <dsp:cNvSpPr/>
      </dsp:nvSpPr>
      <dsp:spPr>
        <a:xfrm>
          <a:off x="2212097" y="149390"/>
          <a:ext cx="6155745" cy="8842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/>
            <a:t>Изменение </a:t>
          </a:r>
          <a:r>
            <a:rPr lang="ru-RU" sz="2800" b="1" kern="1200" dirty="0" smtClean="0"/>
            <a:t>глаголов</a:t>
          </a:r>
          <a:endParaRPr lang="ru-RU" sz="2800" b="1" kern="1200" dirty="0"/>
        </a:p>
      </dsp:txBody>
      <dsp:txXfrm>
        <a:off x="2237994" y="175287"/>
        <a:ext cx="6103951" cy="832408"/>
      </dsp:txXfrm>
    </dsp:sp>
    <dsp:sp modelId="{94259371-E4F1-453E-895D-1E99BCC08687}">
      <dsp:nvSpPr>
        <dsp:cNvPr id="0" name=""/>
        <dsp:cNvSpPr/>
      </dsp:nvSpPr>
      <dsp:spPr>
        <a:xfrm>
          <a:off x="2077534" y="1291581"/>
          <a:ext cx="2711687" cy="88420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0D6A2A-3B70-4A11-8E0E-51CB27108500}">
      <dsp:nvSpPr>
        <dsp:cNvPr id="0" name=""/>
        <dsp:cNvSpPr/>
      </dsp:nvSpPr>
      <dsp:spPr>
        <a:xfrm>
          <a:off x="2232250" y="1438561"/>
          <a:ext cx="2711687" cy="8842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err="1"/>
            <a:t>прош</a:t>
          </a:r>
          <a:r>
            <a:rPr lang="ru-RU" sz="2500" b="1" kern="1200" dirty="0"/>
            <a:t>. </a:t>
          </a:r>
          <a:r>
            <a:rPr lang="ru-RU" sz="2500" b="1" kern="1200" dirty="0" err="1"/>
            <a:t>вр</a:t>
          </a:r>
          <a:r>
            <a:rPr lang="ru-RU" sz="2500" b="1" kern="1200" dirty="0"/>
            <a:t>.</a:t>
          </a:r>
        </a:p>
      </dsp:txBody>
      <dsp:txXfrm>
        <a:off x="2258147" y="1464458"/>
        <a:ext cx="2659893" cy="832408"/>
      </dsp:txXfrm>
    </dsp:sp>
    <dsp:sp modelId="{137E22B1-9D2E-4A4E-B36E-D70418998028}">
      <dsp:nvSpPr>
        <dsp:cNvPr id="0" name=""/>
        <dsp:cNvSpPr/>
      </dsp:nvSpPr>
      <dsp:spPr>
        <a:xfrm>
          <a:off x="205321" y="2580752"/>
          <a:ext cx="4754236" cy="884202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9906F5-6C49-465E-8C88-7974D885ABE0}">
      <dsp:nvSpPr>
        <dsp:cNvPr id="0" name=""/>
        <dsp:cNvSpPr/>
      </dsp:nvSpPr>
      <dsp:spPr>
        <a:xfrm>
          <a:off x="360037" y="2727733"/>
          <a:ext cx="4754236" cy="8842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/>
            <a:t>ед. ч.</a:t>
          </a:r>
        </a:p>
      </dsp:txBody>
      <dsp:txXfrm>
        <a:off x="385934" y="2753630"/>
        <a:ext cx="4702442" cy="832408"/>
      </dsp:txXfrm>
    </dsp:sp>
    <dsp:sp modelId="{97C7330D-1707-478B-A0CD-8249D7C8CC54}">
      <dsp:nvSpPr>
        <dsp:cNvPr id="0" name=""/>
        <dsp:cNvSpPr/>
      </dsp:nvSpPr>
      <dsp:spPr>
        <a:xfrm>
          <a:off x="184341" y="3869924"/>
          <a:ext cx="1392444" cy="8842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C2E815-1EE3-4A6C-B6D7-83C6C0AB1A50}">
      <dsp:nvSpPr>
        <dsp:cNvPr id="0" name=""/>
        <dsp:cNvSpPr/>
      </dsp:nvSpPr>
      <dsp:spPr>
        <a:xfrm>
          <a:off x="339057" y="4016904"/>
          <a:ext cx="1392444" cy="8842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err="1"/>
            <a:t>м.р</a:t>
          </a:r>
          <a:r>
            <a:rPr lang="ru-RU" sz="4000" b="1" kern="1200" dirty="0"/>
            <a:t>.</a:t>
          </a:r>
        </a:p>
      </dsp:txBody>
      <dsp:txXfrm>
        <a:off x="364954" y="4042801"/>
        <a:ext cx="1340650" cy="832408"/>
      </dsp:txXfrm>
    </dsp:sp>
    <dsp:sp modelId="{A5A74FB2-DBDF-4895-B05C-8BF982CA39EE}">
      <dsp:nvSpPr>
        <dsp:cNvPr id="0" name=""/>
        <dsp:cNvSpPr/>
      </dsp:nvSpPr>
      <dsp:spPr>
        <a:xfrm>
          <a:off x="184341" y="5159095"/>
          <a:ext cx="1392444" cy="8842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0B5023-67A9-48A9-941B-430ECCC98292}">
      <dsp:nvSpPr>
        <dsp:cNvPr id="0" name=""/>
        <dsp:cNvSpPr/>
      </dsp:nvSpPr>
      <dsp:spPr>
        <a:xfrm>
          <a:off x="339057" y="5306075"/>
          <a:ext cx="1392444" cy="8842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i="1" kern="1200" dirty="0"/>
            <a:t>нулевое</a:t>
          </a:r>
        </a:p>
      </dsp:txBody>
      <dsp:txXfrm>
        <a:off x="364954" y="5331972"/>
        <a:ext cx="1340650" cy="832408"/>
      </dsp:txXfrm>
    </dsp:sp>
    <dsp:sp modelId="{CB59829C-DE4D-4D0B-89F4-6F20727C2A14}">
      <dsp:nvSpPr>
        <dsp:cNvPr id="0" name=""/>
        <dsp:cNvSpPr/>
      </dsp:nvSpPr>
      <dsp:spPr>
        <a:xfrm>
          <a:off x="1886217" y="3869924"/>
          <a:ext cx="1392444" cy="8842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935E58-96E8-430F-8E9D-546E609BC895}">
      <dsp:nvSpPr>
        <dsp:cNvPr id="0" name=""/>
        <dsp:cNvSpPr/>
      </dsp:nvSpPr>
      <dsp:spPr>
        <a:xfrm>
          <a:off x="2040933" y="4016904"/>
          <a:ext cx="1392444" cy="8842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err="1"/>
            <a:t>ж.р</a:t>
          </a:r>
          <a:r>
            <a:rPr lang="ru-RU" sz="4000" b="1" kern="1200" dirty="0"/>
            <a:t>.</a:t>
          </a:r>
        </a:p>
      </dsp:txBody>
      <dsp:txXfrm>
        <a:off x="2066830" y="4042801"/>
        <a:ext cx="1340650" cy="832408"/>
      </dsp:txXfrm>
    </dsp:sp>
    <dsp:sp modelId="{B6C4C083-88B2-44BD-9C3F-A32888DA3BDC}">
      <dsp:nvSpPr>
        <dsp:cNvPr id="0" name=""/>
        <dsp:cNvSpPr/>
      </dsp:nvSpPr>
      <dsp:spPr>
        <a:xfrm>
          <a:off x="1886217" y="5159095"/>
          <a:ext cx="1392444" cy="8842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76786B-F927-4553-B1A2-EDCD47DAFA4D}">
      <dsp:nvSpPr>
        <dsp:cNvPr id="0" name=""/>
        <dsp:cNvSpPr/>
      </dsp:nvSpPr>
      <dsp:spPr>
        <a:xfrm>
          <a:off x="2040933" y="5306075"/>
          <a:ext cx="1392444" cy="8842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b="1" i="1" kern="1200" dirty="0"/>
            <a:t>-а-</a:t>
          </a:r>
        </a:p>
      </dsp:txBody>
      <dsp:txXfrm>
        <a:off x="2066830" y="5331972"/>
        <a:ext cx="1340650" cy="832408"/>
      </dsp:txXfrm>
    </dsp:sp>
    <dsp:sp modelId="{E801E75F-FD79-4F04-8D59-EF3CD0130C0D}">
      <dsp:nvSpPr>
        <dsp:cNvPr id="0" name=""/>
        <dsp:cNvSpPr/>
      </dsp:nvSpPr>
      <dsp:spPr>
        <a:xfrm>
          <a:off x="3588094" y="3869924"/>
          <a:ext cx="1392444" cy="8842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1350A5-098D-44F9-9C0A-ADFE59B45B40}">
      <dsp:nvSpPr>
        <dsp:cNvPr id="0" name=""/>
        <dsp:cNvSpPr/>
      </dsp:nvSpPr>
      <dsp:spPr>
        <a:xfrm>
          <a:off x="3742810" y="4016904"/>
          <a:ext cx="1392444" cy="8842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err="1"/>
            <a:t>ср.р</a:t>
          </a:r>
          <a:r>
            <a:rPr lang="ru-RU" sz="4000" b="1" kern="1200" dirty="0"/>
            <a:t>.</a:t>
          </a:r>
        </a:p>
      </dsp:txBody>
      <dsp:txXfrm>
        <a:off x="3768707" y="4042801"/>
        <a:ext cx="1340650" cy="832408"/>
      </dsp:txXfrm>
    </dsp:sp>
    <dsp:sp modelId="{FD108C16-B2E4-4B03-B6E3-FFB5018859FB}">
      <dsp:nvSpPr>
        <dsp:cNvPr id="0" name=""/>
        <dsp:cNvSpPr/>
      </dsp:nvSpPr>
      <dsp:spPr>
        <a:xfrm>
          <a:off x="3588094" y="5159095"/>
          <a:ext cx="1392444" cy="8842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9452CA-4F4A-4882-869B-F3902C283A96}">
      <dsp:nvSpPr>
        <dsp:cNvPr id="0" name=""/>
        <dsp:cNvSpPr/>
      </dsp:nvSpPr>
      <dsp:spPr>
        <a:xfrm>
          <a:off x="3742810" y="5306075"/>
          <a:ext cx="1392444" cy="8842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b="1" i="1" kern="1200" dirty="0"/>
            <a:t>-о-</a:t>
          </a:r>
        </a:p>
      </dsp:txBody>
      <dsp:txXfrm>
        <a:off x="3768707" y="5331972"/>
        <a:ext cx="1340650" cy="832408"/>
      </dsp:txXfrm>
    </dsp:sp>
    <dsp:sp modelId="{A9B66F83-8924-40C1-93D2-86621BC29582}">
      <dsp:nvSpPr>
        <dsp:cNvPr id="0" name=""/>
        <dsp:cNvSpPr/>
      </dsp:nvSpPr>
      <dsp:spPr>
        <a:xfrm>
          <a:off x="5268990" y="2580752"/>
          <a:ext cx="1392444" cy="884202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D508D1-8749-4817-90D4-999F4D4B772E}">
      <dsp:nvSpPr>
        <dsp:cNvPr id="0" name=""/>
        <dsp:cNvSpPr/>
      </dsp:nvSpPr>
      <dsp:spPr>
        <a:xfrm>
          <a:off x="5423706" y="2727733"/>
          <a:ext cx="1392444" cy="8842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/>
            <a:t>мн. ч.</a:t>
          </a:r>
        </a:p>
      </dsp:txBody>
      <dsp:txXfrm>
        <a:off x="5449603" y="2753630"/>
        <a:ext cx="1340650" cy="832408"/>
      </dsp:txXfrm>
    </dsp:sp>
    <dsp:sp modelId="{B38BB126-DD9B-446F-86B3-4B25AE4F7C44}">
      <dsp:nvSpPr>
        <dsp:cNvPr id="0" name=""/>
        <dsp:cNvSpPr/>
      </dsp:nvSpPr>
      <dsp:spPr>
        <a:xfrm>
          <a:off x="5098654" y="1291581"/>
          <a:ext cx="1392444" cy="88420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2812AE-4AA5-4737-BEFC-D0B6F3A47B88}">
      <dsp:nvSpPr>
        <dsp:cNvPr id="0" name=""/>
        <dsp:cNvSpPr/>
      </dsp:nvSpPr>
      <dsp:spPr>
        <a:xfrm>
          <a:off x="5253370" y="1438561"/>
          <a:ext cx="1392444" cy="8842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/>
            <a:t>наст. </a:t>
          </a:r>
          <a:r>
            <a:rPr lang="ru-RU" sz="2500" b="1" kern="1200" dirty="0" err="1"/>
            <a:t>вр</a:t>
          </a:r>
          <a:r>
            <a:rPr lang="ru-RU" sz="2500" b="1" kern="1200" dirty="0"/>
            <a:t>.</a:t>
          </a:r>
        </a:p>
      </dsp:txBody>
      <dsp:txXfrm>
        <a:off x="5279267" y="1464458"/>
        <a:ext cx="1340650" cy="832408"/>
      </dsp:txXfrm>
    </dsp:sp>
    <dsp:sp modelId="{85B74066-9FE1-4AF5-9602-4DFC3560D327}">
      <dsp:nvSpPr>
        <dsp:cNvPr id="0" name=""/>
        <dsp:cNvSpPr/>
      </dsp:nvSpPr>
      <dsp:spPr>
        <a:xfrm>
          <a:off x="6800530" y="1291581"/>
          <a:ext cx="1392444" cy="88420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6A6222-6455-4AE0-84E7-6DBBD1DD1602}">
      <dsp:nvSpPr>
        <dsp:cNvPr id="0" name=""/>
        <dsp:cNvSpPr/>
      </dsp:nvSpPr>
      <dsp:spPr>
        <a:xfrm>
          <a:off x="6955246" y="1438561"/>
          <a:ext cx="1392444" cy="8842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/>
            <a:t>буд. </a:t>
          </a:r>
          <a:r>
            <a:rPr lang="ru-RU" sz="2500" b="1" kern="1200" dirty="0" err="1"/>
            <a:t>вр</a:t>
          </a:r>
          <a:r>
            <a:rPr lang="ru-RU" sz="2500" b="1" kern="1200" dirty="0"/>
            <a:t>.</a:t>
          </a:r>
        </a:p>
      </dsp:txBody>
      <dsp:txXfrm>
        <a:off x="6981143" y="1464458"/>
        <a:ext cx="1340650" cy="8324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420F5D-004F-4A90-BE44-F747EAFD4C69}" type="datetimeFigureOut">
              <a:rPr lang="ru-RU" smtClean="0"/>
              <a:pPr/>
              <a:t>20.09.2015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0CC16B-19FF-4800-A105-A1A4C435BF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28905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CC16B-19FF-4800-A105-A1A4C435BFF0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CC16B-19FF-4800-A105-A1A4C435BFF0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971600" y="2492896"/>
            <a:ext cx="7416824" cy="2520280"/>
          </a:xfr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convex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b="1" dirty="0" smtClean="0">
                <a:ln w="18000">
                  <a:solidFill>
                    <a:srgbClr val="CCCC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mbria" pitchFamily="18" charset="0"/>
              </a:rPr>
              <a:t>Изменение глаголов прошедшего времени по родам</a:t>
            </a:r>
            <a:endParaRPr lang="ru-RU" b="1" dirty="0">
              <a:ln w="18000">
                <a:solidFill>
                  <a:srgbClr val="CCCCFF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1028" name="Picture 4" descr="C:\Users\I\Pictures\0_657c1_e564f1ca_X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373135" cy="29969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C:\Users\I\Pictures\11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3366FF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7884368" y="692696"/>
            <a:ext cx="658813" cy="585787"/>
          </a:xfrm>
          <a:prstGeom prst="rect">
            <a:avLst/>
          </a:prstGeom>
          <a:noFill/>
        </p:spPr>
      </p:pic>
      <p:pic>
        <p:nvPicPr>
          <p:cNvPr id="39" name="Picture 6" descr="C:\Users\I\Pictures\11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3366FF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6228184" y="404664"/>
            <a:ext cx="658813" cy="585787"/>
          </a:xfrm>
          <a:prstGeom prst="rect">
            <a:avLst/>
          </a:prstGeom>
          <a:noFill/>
        </p:spPr>
      </p:pic>
      <p:pic>
        <p:nvPicPr>
          <p:cNvPr id="40" name="Picture 6" descr="C:\Users\I\Pictures\11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3366FF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8100392" y="2132856"/>
            <a:ext cx="658813" cy="585787"/>
          </a:xfrm>
          <a:prstGeom prst="rect">
            <a:avLst/>
          </a:prstGeom>
          <a:noFill/>
        </p:spPr>
      </p:pic>
      <p:pic>
        <p:nvPicPr>
          <p:cNvPr id="41" name="Picture 6" descr="C:\Users\I\Pictures\11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3366FF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4139952" y="2564904"/>
            <a:ext cx="658813" cy="585787"/>
          </a:xfrm>
          <a:prstGeom prst="rect">
            <a:avLst/>
          </a:prstGeom>
          <a:noFill/>
        </p:spPr>
      </p:pic>
      <p:pic>
        <p:nvPicPr>
          <p:cNvPr id="42" name="Picture 6" descr="C:\Users\I\Pictures\11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3366FF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3707904" y="3789040"/>
            <a:ext cx="658813" cy="585787"/>
          </a:xfrm>
          <a:prstGeom prst="rect">
            <a:avLst/>
          </a:prstGeom>
          <a:noFill/>
        </p:spPr>
      </p:pic>
      <p:pic>
        <p:nvPicPr>
          <p:cNvPr id="43" name="Picture 6" descr="C:\Users\I\Pictures\11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3366FF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4572000" y="5013176"/>
            <a:ext cx="658813" cy="585787"/>
          </a:xfrm>
          <a:prstGeom prst="rect">
            <a:avLst/>
          </a:prstGeom>
          <a:noFill/>
        </p:spPr>
      </p:pic>
      <p:pic>
        <p:nvPicPr>
          <p:cNvPr id="44" name="Picture 6" descr="C:\Users\I\Pictures\11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3366FF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1403648" y="5877272"/>
            <a:ext cx="658813" cy="585787"/>
          </a:xfrm>
          <a:prstGeom prst="rect">
            <a:avLst/>
          </a:prstGeom>
          <a:noFill/>
        </p:spPr>
      </p:pic>
      <p:pic>
        <p:nvPicPr>
          <p:cNvPr id="45" name="Picture 6" descr="C:\Users\I\Pictures\11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3366FF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6876256" y="5877272"/>
            <a:ext cx="658813" cy="585787"/>
          </a:xfrm>
          <a:prstGeom prst="rect">
            <a:avLst/>
          </a:prstGeom>
          <a:noFill/>
        </p:spPr>
      </p:pic>
      <p:pic>
        <p:nvPicPr>
          <p:cNvPr id="46" name="Picture 6" descr="C:\Users\I\Pictures\11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3366FF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8485187" y="3933056"/>
            <a:ext cx="658813" cy="585787"/>
          </a:xfrm>
          <a:prstGeom prst="rect">
            <a:avLst/>
          </a:prstGeom>
          <a:noFill/>
        </p:spPr>
      </p:pic>
      <p:pic>
        <p:nvPicPr>
          <p:cNvPr id="47" name="Picture 6" descr="C:\Users\I\Pictures\11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3366FF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251520" y="3140968"/>
            <a:ext cx="658813" cy="585787"/>
          </a:xfrm>
          <a:prstGeom prst="rect">
            <a:avLst/>
          </a:prstGeom>
          <a:noFill/>
        </p:spPr>
      </p:pic>
      <p:pic>
        <p:nvPicPr>
          <p:cNvPr id="48" name="Picture 6" descr="C:\Users\I\Pictures\11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3366FF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3707904" y="5877272"/>
            <a:ext cx="658813" cy="585787"/>
          </a:xfrm>
          <a:prstGeom prst="rect">
            <a:avLst/>
          </a:prstGeom>
          <a:noFill/>
        </p:spPr>
      </p:pic>
      <p:pic>
        <p:nvPicPr>
          <p:cNvPr id="49" name="Picture 6" descr="C:\Users\I\Pictures\11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3366FF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5004048" y="3284984"/>
            <a:ext cx="658813" cy="585787"/>
          </a:xfrm>
          <a:prstGeom prst="rect">
            <a:avLst/>
          </a:prstGeom>
          <a:noFill/>
        </p:spPr>
      </p:pic>
      <p:sp>
        <p:nvSpPr>
          <p:cNvPr id="15" name="Заголовок 3"/>
          <p:cNvSpPr txBox="1">
            <a:spLocks/>
          </p:cNvSpPr>
          <p:nvPr/>
        </p:nvSpPr>
        <p:spPr>
          <a:xfrm>
            <a:off x="457200" y="274638"/>
            <a:ext cx="8229600" cy="85010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Проверка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16" name="Объект 4"/>
          <p:cNvSpPr txBox="1">
            <a:spLocks/>
          </p:cNvSpPr>
          <p:nvPr/>
        </p:nvSpPr>
        <p:spPr>
          <a:xfrm>
            <a:off x="457200" y="1052736"/>
            <a:ext cx="8229600" cy="518457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800" b="1" i="1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 уровень.</a:t>
            </a:r>
            <a:r>
              <a:rPr kumimoji="0" lang="ru-RU" sz="3800" b="0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3800" b="0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3800" b="1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Дописать родовые окончания у глаголов прошедшего времени и указать род.</a:t>
            </a:r>
            <a:r>
              <a:rPr kumimoji="0" lang="ru-RU" sz="3800" b="0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3800" b="0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3800" b="0" i="1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Дерево стояло</a:t>
            </a:r>
            <a:r>
              <a:rPr kumimoji="0" lang="ru-RU" sz="3800" b="0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ср. р.</a:t>
            </a:r>
            <a:r>
              <a:rPr kumimoji="0" lang="ru-RU" sz="3800" b="0" i="1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3800" b="0" i="1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3800" b="0" i="1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Лодка плыла</a:t>
            </a:r>
            <a:r>
              <a:rPr kumimoji="0" lang="ru-RU" sz="3800" b="0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ж. р.</a:t>
            </a:r>
            <a:r>
              <a:rPr kumimoji="0" lang="ru-RU" sz="3800" b="0" i="1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3800" b="0" i="1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3800" b="0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</a:t>
            </a:r>
            <a:r>
              <a:rPr kumimoji="0" lang="ru-RU" sz="3800" b="1" i="1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 уровень.</a:t>
            </a:r>
            <a:r>
              <a:rPr kumimoji="0" lang="ru-RU" sz="3800" b="0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3800" b="0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3800" b="1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Подобрать, подходящие по смыслу слова и указать род и число глаголов:</a:t>
            </a:r>
            <a:r>
              <a:rPr kumimoji="0" lang="ru-RU" sz="3800" b="0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3800" b="0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3800" b="0" i="0" u="sng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Слова для справок:</a:t>
            </a:r>
            <a:r>
              <a:rPr kumimoji="0" lang="ru-RU" sz="3800" b="0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читали, закипела, светила, плыл, созрели, кричал. </a:t>
            </a:r>
            <a:br>
              <a:rPr kumimoji="0" lang="ru-RU" sz="3800" b="0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3800" b="0" i="1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Вода закипела</a:t>
            </a:r>
            <a:r>
              <a:rPr kumimoji="0" lang="ru-RU" sz="3800" b="0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ж. р., ед. ч.</a:t>
            </a:r>
            <a:r>
              <a:rPr kumimoji="0" lang="ru-RU" sz="3800" b="0" i="1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3800" b="0" i="1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3800" b="0" i="1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Яблоки </a:t>
            </a:r>
            <a:r>
              <a:rPr kumimoji="0" lang="ru-RU" sz="3800" b="0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созрели – мн. ч.</a:t>
            </a:r>
            <a:r>
              <a:rPr kumimoji="0" lang="ru-RU" sz="3800" b="0" i="1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3800" b="0" i="1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3800" b="0" i="1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Человек </a:t>
            </a:r>
            <a:r>
              <a:rPr kumimoji="0" lang="ru-RU" sz="3800" b="0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м. р., ед. ч.</a:t>
            </a:r>
            <a:r>
              <a:rPr kumimoji="0" lang="ru-RU" sz="3800" b="0" i="1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3800" b="0" i="1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3800" b="0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</a:t>
            </a:r>
            <a:r>
              <a:rPr kumimoji="0" lang="ru-RU" sz="3800" b="1" i="1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 уровень.</a:t>
            </a:r>
            <a:r>
              <a:rPr kumimoji="0" lang="ru-RU" sz="3800" b="0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3800" b="0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3800" b="1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Подобрать, подходящие по смыслу глаголы прошедшего времени и указать их род и число.</a:t>
            </a:r>
            <a:r>
              <a:rPr kumimoji="0" lang="ru-RU" sz="3800" b="0" i="0" u="sng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3800" b="0" i="0" u="sng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3800" b="0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Ножницы ___________________- мн. ч.</a:t>
            </a:r>
            <a:br>
              <a:rPr kumimoji="0" lang="ru-RU" sz="3800" b="0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3800" b="0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Ребёнок __________________- м. р., ед. ч.</a:t>
            </a:r>
            <a:br>
              <a:rPr kumimoji="0" lang="ru-RU" sz="3800" b="0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3800" b="0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Радио  ___________________- ср. р., ед. ч.</a:t>
            </a:r>
            <a:r>
              <a:rPr kumimoji="0" lang="ru-RU" sz="3200" b="0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3200" b="0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TextBox 12"/>
          <p:cNvSpPr txBox="1">
            <a:spLocks noChangeArrowheads="1"/>
          </p:cNvSpPr>
          <p:nvPr/>
        </p:nvSpPr>
        <p:spPr bwMode="auto">
          <a:xfrm>
            <a:off x="7418388" y="6376988"/>
            <a:ext cx="1457325" cy="276225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sz="1200" b="1" dirty="0">
                <a:solidFill>
                  <a:srgbClr val="C00000"/>
                </a:solidFill>
              </a:rPr>
              <a:t>С</a:t>
            </a:r>
            <a:r>
              <a:rPr lang="ru-RU" sz="1200" b="1" dirty="0" smtClean="0">
                <a:solidFill>
                  <a:srgbClr val="C00000"/>
                </a:solidFill>
              </a:rPr>
              <a:t>лайд 11</a:t>
            </a:r>
            <a:endParaRPr lang="ru-RU" sz="1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I\Pictures\0_657c1_e564f1ca_X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395224" cy="2944800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idx="4294967295"/>
          </p:nvPr>
        </p:nvSpPr>
        <p:spPr>
          <a:xfrm>
            <a:off x="611560" y="1916832"/>
            <a:ext cx="8064896" cy="4209331"/>
          </a:xfrm>
        </p:spPr>
        <p:txBody>
          <a:bodyPr/>
          <a:lstStyle/>
          <a:p>
            <a:endParaRPr lang="ru-RU" dirty="0" smtClean="0"/>
          </a:p>
          <a:p>
            <a:pPr>
              <a:buNone/>
            </a:pPr>
            <a:endParaRPr lang="ru-RU" dirty="0" smtClean="0"/>
          </a:p>
        </p:txBody>
      </p:sp>
      <p:sp>
        <p:nvSpPr>
          <p:cNvPr id="5" name="TextBox 12"/>
          <p:cNvSpPr txBox="1">
            <a:spLocks noChangeArrowheads="1"/>
          </p:cNvSpPr>
          <p:nvPr/>
        </p:nvSpPr>
        <p:spPr bwMode="auto">
          <a:xfrm>
            <a:off x="7418388" y="6376988"/>
            <a:ext cx="1457325" cy="276225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sz="1200" b="1" dirty="0">
                <a:solidFill>
                  <a:srgbClr val="C00000"/>
                </a:solidFill>
              </a:rPr>
              <a:t>С</a:t>
            </a:r>
            <a:r>
              <a:rPr lang="ru-RU" sz="1200" b="1" dirty="0" smtClean="0">
                <a:solidFill>
                  <a:srgbClr val="C00000"/>
                </a:solidFill>
              </a:rPr>
              <a:t>лайд 12</a:t>
            </a:r>
            <a:endParaRPr lang="ru-RU" sz="1200" b="1" dirty="0">
              <a:solidFill>
                <a:srgbClr val="C00000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79512" y="2780928"/>
            <a:ext cx="1944216" cy="93610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Вывод: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2123728" y="2708920"/>
            <a:ext cx="6768752" cy="216024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глаголы в единственном числе изменяются по родам, а </a:t>
            </a:r>
            <a:br>
              <a:rPr kumimoji="0" lang="ru-RU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во множественном – нет.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C:\Users\I\Pictures\11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3366FF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4849291" y="1340768"/>
            <a:ext cx="658813" cy="585787"/>
          </a:xfrm>
          <a:prstGeom prst="rect">
            <a:avLst/>
          </a:prstGeom>
          <a:noFill/>
        </p:spPr>
      </p:pic>
      <p:pic>
        <p:nvPicPr>
          <p:cNvPr id="9" name="Picture 6" descr="C:\Users\I\Pictures\11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3366FF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2422501" y="1932646"/>
            <a:ext cx="658813" cy="585787"/>
          </a:xfrm>
          <a:prstGeom prst="rect">
            <a:avLst/>
          </a:prstGeom>
          <a:noFill/>
        </p:spPr>
      </p:pic>
      <p:pic>
        <p:nvPicPr>
          <p:cNvPr id="10" name="Picture 6" descr="C:\Users\I\Pictures\11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3366FF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830472" y="620688"/>
            <a:ext cx="658813" cy="585787"/>
          </a:xfrm>
          <a:prstGeom prst="rect">
            <a:avLst/>
          </a:prstGeom>
          <a:noFill/>
        </p:spPr>
      </p:pic>
      <p:pic>
        <p:nvPicPr>
          <p:cNvPr id="11" name="Picture 6" descr="C:\Users\I\Pictures\11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3366FF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3995936" y="193809"/>
            <a:ext cx="658813" cy="585787"/>
          </a:xfrm>
          <a:prstGeom prst="rect">
            <a:avLst/>
          </a:prstGeom>
          <a:noFill/>
        </p:spPr>
      </p:pic>
      <p:pic>
        <p:nvPicPr>
          <p:cNvPr id="12" name="Picture 6" descr="C:\Users\I\Pictures\11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3366FF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7812360" y="2420888"/>
            <a:ext cx="658813" cy="585787"/>
          </a:xfrm>
          <a:prstGeom prst="rect">
            <a:avLst/>
          </a:prstGeom>
          <a:noFill/>
        </p:spPr>
      </p:pic>
      <p:pic>
        <p:nvPicPr>
          <p:cNvPr id="13" name="Picture 6" descr="C:\Users\I\Pictures\11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3366FF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7524328" y="620688"/>
            <a:ext cx="658813" cy="585787"/>
          </a:xfrm>
          <a:prstGeom prst="rect">
            <a:avLst/>
          </a:prstGeom>
          <a:noFill/>
        </p:spPr>
      </p:pic>
      <p:pic>
        <p:nvPicPr>
          <p:cNvPr id="14" name="Picture 6" descr="C:\Users\I\Pictures\11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3366FF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3570958" y="4509120"/>
            <a:ext cx="658813" cy="585787"/>
          </a:xfrm>
          <a:prstGeom prst="rect">
            <a:avLst/>
          </a:prstGeom>
          <a:noFill/>
        </p:spPr>
      </p:pic>
      <p:pic>
        <p:nvPicPr>
          <p:cNvPr id="15" name="Picture 6" descr="C:\Users\I\Pictures\11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3366FF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4309503" y="5921703"/>
            <a:ext cx="658813" cy="585787"/>
          </a:xfrm>
          <a:prstGeom prst="rect">
            <a:avLst/>
          </a:prstGeom>
          <a:noFill/>
        </p:spPr>
      </p:pic>
      <p:pic>
        <p:nvPicPr>
          <p:cNvPr id="16" name="Picture 6" descr="C:\Users\I\Pictures\11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3366FF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1763688" y="5733256"/>
            <a:ext cx="658813" cy="585787"/>
          </a:xfrm>
          <a:prstGeom prst="rect">
            <a:avLst/>
          </a:prstGeom>
          <a:noFill/>
        </p:spPr>
      </p:pic>
      <p:pic>
        <p:nvPicPr>
          <p:cNvPr id="17" name="Picture 6" descr="C:\Users\I\Pictures\11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3366FF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827584" y="4365104"/>
            <a:ext cx="658813" cy="585787"/>
          </a:xfrm>
          <a:prstGeom prst="rect">
            <a:avLst/>
          </a:prstGeom>
          <a:noFill/>
        </p:spPr>
      </p:pic>
      <p:pic>
        <p:nvPicPr>
          <p:cNvPr id="18" name="Picture 6" descr="C:\Users\I\Pictures\11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3366FF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8028384" y="5373216"/>
            <a:ext cx="658813" cy="585787"/>
          </a:xfrm>
          <a:prstGeom prst="rect">
            <a:avLst/>
          </a:prstGeom>
          <a:noFill/>
        </p:spPr>
      </p:pic>
      <p:sp>
        <p:nvSpPr>
          <p:cNvPr id="21" name="Содержимое 20"/>
          <p:cNvSpPr>
            <a:spLocks noGrp="1"/>
          </p:cNvSpPr>
          <p:nvPr>
            <p:ph idx="4294967295"/>
          </p:nvPr>
        </p:nvSpPr>
        <p:spPr>
          <a:xfrm>
            <a:off x="323528" y="1206476"/>
            <a:ext cx="8496944" cy="4598788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800" dirty="0" smtClean="0">
              <a:latin typeface="Cambria" pitchFamily="18" charset="0"/>
            </a:endParaRPr>
          </a:p>
          <a:p>
            <a:pPr>
              <a:buNone/>
            </a:pPr>
            <a:endParaRPr lang="ru-RU" sz="2800" dirty="0" smtClean="0">
              <a:latin typeface="Cambria" pitchFamily="18" charset="0"/>
            </a:endParaRPr>
          </a:p>
          <a:p>
            <a:pPr>
              <a:buNone/>
            </a:pPr>
            <a:endParaRPr lang="ru-RU" sz="2800" dirty="0">
              <a:latin typeface="Cambria" pitchFamily="18" charset="0"/>
            </a:endParaRPr>
          </a:p>
          <a:p>
            <a:pPr>
              <a:buNone/>
            </a:pPr>
            <a:r>
              <a:rPr lang="ru-RU" sz="2800" dirty="0" smtClean="0">
                <a:latin typeface="Cambria" pitchFamily="18" charset="0"/>
              </a:rPr>
              <a:t>Автор: </a:t>
            </a:r>
            <a:r>
              <a:rPr lang="ru-RU" sz="2800" dirty="0" smtClean="0">
                <a:solidFill>
                  <a:srgbClr val="FF0000"/>
                </a:solidFill>
                <a:latin typeface="Cambria" pitchFamily="18" charset="0"/>
              </a:rPr>
              <a:t>Сырицо Татьяна Александровна учитель начальных классов ГБОУ Лицей №126 г. Санкт-Петербурга.</a:t>
            </a:r>
          </a:p>
          <a:p>
            <a:pPr>
              <a:buNone/>
            </a:pPr>
            <a:endParaRPr lang="ru-RU" b="1" dirty="0" smtClean="0">
              <a:solidFill>
                <a:srgbClr val="002060"/>
              </a:solidFill>
              <a:latin typeface="Cambria" pitchFamily="18" charset="0"/>
            </a:endParaRP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latin typeface="Cambria" pitchFamily="18" charset="0"/>
              </a:rPr>
              <a:t>                                        </a:t>
            </a:r>
            <a:endParaRPr lang="ru-RU" dirty="0">
              <a:latin typeface="Cambria" pitchFamily="18" charset="0"/>
            </a:endParaRPr>
          </a:p>
        </p:txBody>
      </p:sp>
      <p:pic>
        <p:nvPicPr>
          <p:cNvPr id="19" name="Picture 2" descr="C:\Users\I\Pictures\0_71dc5_4ee03109_X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4509120"/>
            <a:ext cx="1440160" cy="18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6" descr="C:\Users\I\Pictures\11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3366FF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2483768" y="3140968"/>
            <a:ext cx="658813" cy="585787"/>
          </a:xfrm>
          <a:prstGeom prst="rect">
            <a:avLst/>
          </a:prstGeom>
          <a:noFill/>
        </p:spPr>
      </p:pic>
      <p:pic>
        <p:nvPicPr>
          <p:cNvPr id="2" name="Picture 5" descr="C:\Users\I\Pictures\0_657c1_e564f1ca_X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395224" cy="2944800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idx="4294967295"/>
          </p:nvPr>
        </p:nvSpPr>
        <p:spPr>
          <a:xfrm>
            <a:off x="1043608" y="692696"/>
            <a:ext cx="7185992" cy="5433467"/>
          </a:xfrm>
        </p:spPr>
        <p:txBody>
          <a:bodyPr/>
          <a:lstStyle/>
          <a:p>
            <a:pPr>
              <a:buNone/>
            </a:pPr>
            <a:endParaRPr lang="ru-RU" dirty="0">
              <a:latin typeface="Cambria" pitchFamily="18" charset="0"/>
            </a:endParaRPr>
          </a:p>
        </p:txBody>
      </p:sp>
      <p:pic>
        <p:nvPicPr>
          <p:cNvPr id="5" name="Picture 6" descr="C:\Users\I\Pictures\11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3366FF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8028384" y="1124744"/>
            <a:ext cx="658813" cy="585787"/>
          </a:xfrm>
          <a:prstGeom prst="rect">
            <a:avLst/>
          </a:prstGeom>
          <a:noFill/>
        </p:spPr>
      </p:pic>
      <p:pic>
        <p:nvPicPr>
          <p:cNvPr id="6" name="Picture 6" descr="C:\Users\I\Pictures\11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3366FF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4644008" y="980728"/>
            <a:ext cx="658813" cy="585787"/>
          </a:xfrm>
          <a:prstGeom prst="rect">
            <a:avLst/>
          </a:prstGeom>
          <a:noFill/>
        </p:spPr>
      </p:pic>
      <p:pic>
        <p:nvPicPr>
          <p:cNvPr id="7" name="Picture 6" descr="C:\Users\I\Pictures\11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3366FF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1115616" y="5013176"/>
            <a:ext cx="658813" cy="585787"/>
          </a:xfrm>
          <a:prstGeom prst="rect">
            <a:avLst/>
          </a:prstGeom>
          <a:noFill/>
        </p:spPr>
      </p:pic>
      <p:pic>
        <p:nvPicPr>
          <p:cNvPr id="8" name="Picture 6" descr="C:\Users\I\Pictures\11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3366FF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611560" y="3140968"/>
            <a:ext cx="658813" cy="585787"/>
          </a:xfrm>
          <a:prstGeom prst="rect">
            <a:avLst/>
          </a:prstGeom>
          <a:noFill/>
        </p:spPr>
      </p:pic>
      <p:pic>
        <p:nvPicPr>
          <p:cNvPr id="9" name="Picture 6" descr="C:\Users\I\Pictures\11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3366FF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3275856" y="4869160"/>
            <a:ext cx="658813" cy="585787"/>
          </a:xfrm>
          <a:prstGeom prst="rect">
            <a:avLst/>
          </a:prstGeom>
          <a:noFill/>
        </p:spPr>
      </p:pic>
      <p:pic>
        <p:nvPicPr>
          <p:cNvPr id="10" name="Picture 6" descr="C:\Users\I\Pictures\11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3366FF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6588224" y="764704"/>
            <a:ext cx="658813" cy="585787"/>
          </a:xfrm>
          <a:prstGeom prst="rect">
            <a:avLst/>
          </a:prstGeom>
          <a:noFill/>
        </p:spPr>
      </p:pic>
      <p:pic>
        <p:nvPicPr>
          <p:cNvPr id="11" name="Picture 6" descr="C:\Users\I\Pictures\11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3366FF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4716016" y="5589240"/>
            <a:ext cx="658813" cy="585787"/>
          </a:xfrm>
          <a:prstGeom prst="rect">
            <a:avLst/>
          </a:prstGeom>
          <a:noFill/>
        </p:spPr>
      </p:pic>
      <p:pic>
        <p:nvPicPr>
          <p:cNvPr id="13" name="Picture 6" descr="C:\Users\I\Pictures\11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3366FF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6300192" y="4941168"/>
            <a:ext cx="658813" cy="585787"/>
          </a:xfrm>
          <a:prstGeom prst="rect">
            <a:avLst/>
          </a:prstGeom>
          <a:noFill/>
        </p:spPr>
      </p:pic>
      <p:pic>
        <p:nvPicPr>
          <p:cNvPr id="14" name="Picture 6" descr="C:\Users\I\Pictures\11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3366FF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7956376" y="5301208"/>
            <a:ext cx="658813" cy="585787"/>
          </a:xfrm>
          <a:prstGeom prst="rect">
            <a:avLst/>
          </a:prstGeom>
          <a:noFill/>
        </p:spPr>
      </p:pic>
      <p:pic>
        <p:nvPicPr>
          <p:cNvPr id="15" name="Picture 6" descr="C:\Users\I\Pictures\11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3366FF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2051720" y="5877272"/>
            <a:ext cx="658813" cy="585787"/>
          </a:xfrm>
          <a:prstGeom prst="rect">
            <a:avLst/>
          </a:prstGeom>
          <a:noFill/>
        </p:spPr>
      </p:pic>
      <p:pic>
        <p:nvPicPr>
          <p:cNvPr id="16" name="Picture 6" descr="C:\Users\I\Pictures\11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3366FF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2339752" y="1556792"/>
            <a:ext cx="658813" cy="585787"/>
          </a:xfrm>
          <a:prstGeom prst="rect">
            <a:avLst/>
          </a:prstGeom>
          <a:noFill/>
        </p:spPr>
      </p:pic>
      <p:pic>
        <p:nvPicPr>
          <p:cNvPr id="17" name="Picture 5" descr="C:\Users\I\Pictures\0_657c1_e564f1ca_X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395224" cy="2944800"/>
          </a:xfrm>
          <a:prstGeom prst="rect">
            <a:avLst/>
          </a:prstGeom>
          <a:noFill/>
        </p:spPr>
      </p:pic>
      <p:pic>
        <p:nvPicPr>
          <p:cNvPr id="19" name="Picture 5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097" y="242268"/>
            <a:ext cx="7575550" cy="618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135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sp>
        <p:nvSpPr>
          <p:cNvPr id="20" name="TextBox 12"/>
          <p:cNvSpPr txBox="1">
            <a:spLocks noChangeArrowheads="1"/>
          </p:cNvSpPr>
          <p:nvPr/>
        </p:nvSpPr>
        <p:spPr bwMode="auto">
          <a:xfrm>
            <a:off x="7512050" y="6340475"/>
            <a:ext cx="1358900" cy="276225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sz="1200" b="1" dirty="0">
                <a:solidFill>
                  <a:srgbClr val="C00000"/>
                </a:solidFill>
              </a:rPr>
              <a:t>С</a:t>
            </a:r>
            <a:r>
              <a:rPr lang="ru-RU" sz="1200" b="1" dirty="0" smtClean="0">
                <a:solidFill>
                  <a:srgbClr val="C00000"/>
                </a:solidFill>
              </a:rPr>
              <a:t>лайд </a:t>
            </a:r>
            <a:r>
              <a:rPr lang="ru-RU" sz="1200" b="1" dirty="0">
                <a:solidFill>
                  <a:srgbClr val="C00000"/>
                </a:solidFill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C:\Users\I\Pictures\0_657c1_e564f1ca_X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395224" cy="2944800"/>
          </a:xfrm>
          <a:prstGeom prst="rect">
            <a:avLst/>
          </a:prstGeom>
          <a:noFill/>
        </p:spPr>
      </p:pic>
      <p:pic>
        <p:nvPicPr>
          <p:cNvPr id="26" name="Picture 2" descr="C:\Users\I\Pictures\0_71dc5_4ee03109_X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4005064"/>
            <a:ext cx="1800200" cy="2016224"/>
          </a:xfrm>
          <a:prstGeom prst="rect">
            <a:avLst/>
          </a:prstGeom>
          <a:noFill/>
        </p:spPr>
      </p:pic>
      <p:pic>
        <p:nvPicPr>
          <p:cNvPr id="27" name="Picture 6" descr="C:\Users\I\Pictures\11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3366FF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4788024" y="404664"/>
            <a:ext cx="658813" cy="585787"/>
          </a:xfrm>
          <a:prstGeom prst="rect">
            <a:avLst/>
          </a:prstGeom>
          <a:noFill/>
        </p:spPr>
      </p:pic>
      <p:pic>
        <p:nvPicPr>
          <p:cNvPr id="28" name="Picture 6" descr="C:\Users\I\Pictures\11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3366FF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8100392" y="404664"/>
            <a:ext cx="658813" cy="585787"/>
          </a:xfrm>
          <a:prstGeom prst="rect">
            <a:avLst/>
          </a:prstGeom>
          <a:noFill/>
        </p:spPr>
      </p:pic>
      <p:pic>
        <p:nvPicPr>
          <p:cNvPr id="29" name="Picture 6" descr="C:\Users\I\Pictures\11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3366FF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1907704" y="1988840"/>
            <a:ext cx="658813" cy="585787"/>
          </a:xfrm>
          <a:prstGeom prst="rect">
            <a:avLst/>
          </a:prstGeom>
          <a:noFill/>
        </p:spPr>
      </p:pic>
      <p:pic>
        <p:nvPicPr>
          <p:cNvPr id="30" name="Picture 6" descr="C:\Users\I\Pictures\11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3366FF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5436096" y="5733256"/>
            <a:ext cx="658813" cy="585787"/>
          </a:xfrm>
          <a:prstGeom prst="rect">
            <a:avLst/>
          </a:prstGeom>
          <a:noFill/>
        </p:spPr>
      </p:pic>
      <p:pic>
        <p:nvPicPr>
          <p:cNvPr id="31" name="Picture 6" descr="C:\Users\I\Pictures\11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3366FF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4860032" y="4293096"/>
            <a:ext cx="658813" cy="585787"/>
          </a:xfrm>
          <a:prstGeom prst="rect">
            <a:avLst/>
          </a:prstGeom>
          <a:noFill/>
        </p:spPr>
      </p:pic>
      <p:pic>
        <p:nvPicPr>
          <p:cNvPr id="32" name="Picture 6" descr="C:\Users\I\Pictures\11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3366FF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2771800" y="5661248"/>
            <a:ext cx="658813" cy="585787"/>
          </a:xfrm>
          <a:prstGeom prst="rect">
            <a:avLst/>
          </a:prstGeom>
          <a:noFill/>
        </p:spPr>
      </p:pic>
      <p:pic>
        <p:nvPicPr>
          <p:cNvPr id="33" name="Picture 6" descr="C:\Users\I\Pictures\11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3366FF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1907704" y="4509120"/>
            <a:ext cx="658813" cy="585787"/>
          </a:xfrm>
          <a:prstGeom prst="rect">
            <a:avLst/>
          </a:prstGeom>
          <a:noFill/>
        </p:spPr>
      </p:pic>
      <p:pic>
        <p:nvPicPr>
          <p:cNvPr id="34" name="Picture 6" descr="C:\Users\I\Pictures\11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3366FF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467544" y="5589240"/>
            <a:ext cx="658813" cy="585787"/>
          </a:xfrm>
          <a:prstGeom prst="rect">
            <a:avLst/>
          </a:prstGeom>
          <a:noFill/>
        </p:spPr>
      </p:pic>
      <p:pic>
        <p:nvPicPr>
          <p:cNvPr id="35" name="Picture 6" descr="C:\Users\I\Pictures\11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3366FF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7308304" y="1700808"/>
            <a:ext cx="658813" cy="585787"/>
          </a:xfrm>
          <a:prstGeom prst="rect">
            <a:avLst/>
          </a:prstGeom>
          <a:noFill/>
        </p:spPr>
      </p:pic>
      <p:pic>
        <p:nvPicPr>
          <p:cNvPr id="36" name="Picture 6" descr="C:\Users\I\Pictures\11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3366FF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3995936" y="1772816"/>
            <a:ext cx="658813" cy="585787"/>
          </a:xfrm>
          <a:prstGeom prst="rect">
            <a:avLst/>
          </a:prstGeom>
          <a:noFill/>
        </p:spPr>
      </p:pic>
      <p:sp>
        <p:nvSpPr>
          <p:cNvPr id="15" name="Объект 2"/>
          <p:cNvSpPr txBox="1">
            <a:spLocks/>
          </p:cNvSpPr>
          <p:nvPr/>
        </p:nvSpPr>
        <p:spPr>
          <a:xfrm>
            <a:off x="251520" y="1196752"/>
            <a:ext cx="8624193" cy="432048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spcBef>
                <a:spcPct val="20000"/>
              </a:spcBef>
            </a:pPr>
            <a:r>
              <a:rPr lang="ru-RU" sz="3200" b="1" i="1" dirty="0" smtClean="0">
                <a:solidFill>
                  <a:srgbClr val="002060"/>
                </a:solidFill>
              </a:rPr>
              <a:t>                                    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ПРОВЕРКА</a:t>
            </a:r>
            <a:endParaRPr kumimoji="0" lang="ru-RU" sz="3200" b="1" i="1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1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Кре</a:t>
            </a:r>
            <a:r>
              <a:rPr kumimoji="0" lang="ru-RU" sz="3200" b="1" i="1" u="sng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</a:t>
            </a: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кий м</a:t>
            </a:r>
            <a:r>
              <a:rPr kumimoji="0" lang="ru-RU" sz="3200" b="1" i="1" u="sng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</a:t>
            </a: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ро</a:t>
            </a:r>
            <a:r>
              <a:rPr kumimoji="0" lang="ru-RU" sz="3200" b="1" i="1" u="sng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</a:t>
            </a: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отступил. Со</a:t>
            </a:r>
            <a:r>
              <a:rPr kumimoji="0" lang="ru-RU" sz="3200" b="1" i="1" u="sng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л</a:t>
            </a: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нце раст</a:t>
            </a:r>
            <a:r>
              <a:rPr kumimoji="0" lang="ru-RU" sz="3200" b="1" i="1" u="sng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</a:t>
            </a: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пило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1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снежное покрывало. Заз</a:t>
            </a:r>
            <a:r>
              <a:rPr kumimoji="0" lang="ru-RU" sz="3200" b="1" i="1" u="sng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е</a:t>
            </a: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л</a:t>
            </a:r>
            <a:r>
              <a:rPr kumimoji="0" lang="ru-RU" sz="3200" b="1" i="1" u="sng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е</a:t>
            </a: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нели п</a:t>
            </a:r>
            <a:r>
              <a:rPr kumimoji="0" lang="ru-RU" sz="3200" b="1" i="1" u="sng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</a:t>
            </a: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ля. В</a:t>
            </a:r>
            <a:r>
              <a:rPr kumimoji="0" lang="ru-RU" sz="3200" b="1" i="1" u="sng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е</a:t>
            </a: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сна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1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овладела з</a:t>
            </a:r>
            <a:r>
              <a:rPr kumimoji="0" lang="ru-RU" sz="3200" b="1" i="1" u="sng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е</a:t>
            </a: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млёй.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Объект 2"/>
          <p:cNvSpPr txBox="1">
            <a:spLocks/>
          </p:cNvSpPr>
          <p:nvPr/>
        </p:nvSpPr>
        <p:spPr>
          <a:xfrm>
            <a:off x="2987824" y="1700808"/>
            <a:ext cx="2232248" cy="792088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ru-RU" sz="7000" b="1" i="1" dirty="0" smtClean="0"/>
          </a:p>
          <a:p>
            <a:pPr marL="0" indent="0">
              <a:buFont typeface="Arial" pitchFamily="34" charset="0"/>
              <a:buNone/>
            </a:pPr>
            <a:r>
              <a:rPr lang="ru-RU" sz="11200" b="1" i="1" dirty="0" smtClean="0"/>
              <a:t>ед. ч., пр. </a:t>
            </a:r>
            <a:r>
              <a:rPr lang="ru-RU" sz="11200" b="1" i="1" dirty="0" err="1" smtClean="0"/>
              <a:t>вр</a:t>
            </a:r>
            <a:r>
              <a:rPr lang="ru-RU" sz="11200" b="1" i="1" dirty="0" smtClean="0"/>
              <a:t>.</a:t>
            </a:r>
          </a:p>
          <a:p>
            <a:pPr marL="0" indent="0">
              <a:buFont typeface="Arial" pitchFamily="34" charset="0"/>
              <a:buNone/>
            </a:pPr>
            <a:endParaRPr lang="ru-RU" dirty="0"/>
          </a:p>
        </p:txBody>
      </p:sp>
      <p:sp>
        <p:nvSpPr>
          <p:cNvPr id="17" name="Объект 2"/>
          <p:cNvSpPr txBox="1">
            <a:spLocks/>
          </p:cNvSpPr>
          <p:nvPr/>
        </p:nvSpPr>
        <p:spPr>
          <a:xfrm>
            <a:off x="6516216" y="1988840"/>
            <a:ext cx="2448272" cy="57606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b="1" i="1" dirty="0"/>
              <a:t>е</a:t>
            </a:r>
            <a:r>
              <a:rPr lang="ru-RU" b="1" i="1" dirty="0" smtClean="0"/>
              <a:t>д. ч., пр. </a:t>
            </a:r>
            <a:r>
              <a:rPr lang="ru-RU" b="1" i="1" dirty="0" err="1" smtClean="0"/>
              <a:t>вр</a:t>
            </a:r>
            <a:r>
              <a:rPr lang="ru-RU" b="1" i="1" dirty="0" smtClean="0"/>
              <a:t>.</a:t>
            </a:r>
          </a:p>
          <a:p>
            <a:pPr marL="0" indent="0">
              <a:buFont typeface="Arial" pitchFamily="34" charset="0"/>
              <a:buNone/>
            </a:pPr>
            <a:endParaRPr lang="ru-RU" dirty="0"/>
          </a:p>
        </p:txBody>
      </p:sp>
      <p:sp>
        <p:nvSpPr>
          <p:cNvPr id="18" name="Объект 2"/>
          <p:cNvSpPr txBox="1">
            <a:spLocks/>
          </p:cNvSpPr>
          <p:nvPr/>
        </p:nvSpPr>
        <p:spPr>
          <a:xfrm>
            <a:off x="3995936" y="3140968"/>
            <a:ext cx="2376263" cy="504056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4000" b="1" i="1" dirty="0" smtClean="0"/>
              <a:t>   мн. ч., пр. </a:t>
            </a:r>
            <a:r>
              <a:rPr lang="ru-RU" sz="4000" b="1" i="1" dirty="0" err="1" smtClean="0"/>
              <a:t>вр</a:t>
            </a:r>
            <a:r>
              <a:rPr lang="ru-RU" sz="4000" b="1" i="1" dirty="0" smtClean="0"/>
              <a:t>.</a:t>
            </a:r>
          </a:p>
          <a:p>
            <a:pPr marL="0" indent="0">
              <a:buFont typeface="Arial" pitchFamily="34" charset="0"/>
              <a:buNone/>
            </a:pPr>
            <a:endParaRPr lang="ru-RU" dirty="0"/>
          </a:p>
        </p:txBody>
      </p:sp>
      <p:sp>
        <p:nvSpPr>
          <p:cNvPr id="19" name="Объект 2"/>
          <p:cNvSpPr txBox="1">
            <a:spLocks/>
          </p:cNvSpPr>
          <p:nvPr/>
        </p:nvSpPr>
        <p:spPr>
          <a:xfrm>
            <a:off x="179512" y="4293096"/>
            <a:ext cx="2304256" cy="648072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ru-RU" sz="2600" b="1" i="1" dirty="0" smtClean="0"/>
          </a:p>
          <a:p>
            <a:pPr marL="0" indent="0">
              <a:buFont typeface="Arial" pitchFamily="34" charset="0"/>
              <a:buNone/>
            </a:pPr>
            <a:r>
              <a:rPr lang="ru-RU" sz="4400" b="1" i="1" dirty="0" smtClean="0"/>
              <a:t>  ед. ч., </a:t>
            </a:r>
            <a:r>
              <a:rPr lang="ru-RU" sz="4400" b="1" i="1" dirty="0" err="1" smtClean="0"/>
              <a:t>пр.вр</a:t>
            </a:r>
            <a:r>
              <a:rPr lang="ru-RU" sz="4400" b="1" i="1" dirty="0" smtClean="0"/>
              <a:t>.</a:t>
            </a:r>
          </a:p>
          <a:p>
            <a:pPr marL="0" indent="0">
              <a:buFont typeface="Arial" pitchFamily="34" charset="0"/>
              <a:buNone/>
            </a:pPr>
            <a:endParaRPr lang="ru-RU" dirty="0"/>
          </a:p>
        </p:txBody>
      </p:sp>
      <p:sp>
        <p:nvSpPr>
          <p:cNvPr id="20" name="TextBox 12"/>
          <p:cNvSpPr txBox="1">
            <a:spLocks noChangeArrowheads="1"/>
          </p:cNvSpPr>
          <p:nvPr/>
        </p:nvSpPr>
        <p:spPr bwMode="auto">
          <a:xfrm>
            <a:off x="7418388" y="6376988"/>
            <a:ext cx="1457325" cy="276225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sz="1200" b="1" dirty="0">
                <a:solidFill>
                  <a:srgbClr val="C00000"/>
                </a:solidFill>
              </a:rPr>
              <a:t>С</a:t>
            </a:r>
            <a:r>
              <a:rPr lang="ru-RU" sz="1200" b="1" dirty="0" smtClean="0">
                <a:solidFill>
                  <a:srgbClr val="C00000"/>
                </a:solidFill>
              </a:rPr>
              <a:t>лайд 3</a:t>
            </a:r>
            <a:endParaRPr lang="ru-RU" sz="1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I\Pictures\0_657c1_e564f1ca_X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395224" cy="2944800"/>
          </a:xfrm>
          <a:prstGeom prst="rect">
            <a:avLst/>
          </a:prstGeom>
          <a:noFill/>
        </p:spPr>
      </p:pic>
      <p:pic>
        <p:nvPicPr>
          <p:cNvPr id="4104" name="Picture 8" descr="C:\Users\I\Pictures\625149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" y="0"/>
            <a:ext cx="2915817" cy="2229792"/>
          </a:xfrm>
          <a:prstGeom prst="rect">
            <a:avLst/>
          </a:prstGeom>
          <a:noFill/>
        </p:spPr>
      </p:pic>
      <p:pic>
        <p:nvPicPr>
          <p:cNvPr id="4106" name="Picture 10" descr="C:\Users\I\Pictures\66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7" y="4149080"/>
            <a:ext cx="1512168" cy="1800200"/>
          </a:xfrm>
          <a:prstGeom prst="rect">
            <a:avLst/>
          </a:prstGeom>
          <a:noFill/>
        </p:spPr>
      </p:pic>
      <p:pic>
        <p:nvPicPr>
          <p:cNvPr id="4108" name="Picture 12" descr="C:\Users\I\Pictures\dyatel_b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D69A"/>
              </a:clrFrom>
              <a:clrTo>
                <a:srgbClr val="FFD69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6296" y="476672"/>
            <a:ext cx="1368152" cy="1944216"/>
          </a:xfrm>
          <a:prstGeom prst="rect">
            <a:avLst/>
          </a:prstGeom>
          <a:noFill/>
        </p:spPr>
      </p:pic>
      <p:pic>
        <p:nvPicPr>
          <p:cNvPr id="20" name="Picture 6" descr="C:\Users\I\Pictures\11.png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rgbClr val="3366FF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5580112" y="476672"/>
            <a:ext cx="658813" cy="585787"/>
          </a:xfrm>
          <a:prstGeom prst="rect">
            <a:avLst/>
          </a:prstGeom>
          <a:noFill/>
        </p:spPr>
      </p:pic>
      <p:pic>
        <p:nvPicPr>
          <p:cNvPr id="21" name="Picture 6" descr="C:\Users\I\Pictures\11.png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rgbClr val="3366FF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3635896" y="1556792"/>
            <a:ext cx="658813" cy="585787"/>
          </a:xfrm>
          <a:prstGeom prst="rect">
            <a:avLst/>
          </a:prstGeom>
          <a:noFill/>
        </p:spPr>
      </p:pic>
      <p:pic>
        <p:nvPicPr>
          <p:cNvPr id="22" name="Picture 6" descr="C:\Users\I\Pictures\11.png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rgbClr val="3366FF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251520" y="3717032"/>
            <a:ext cx="658813" cy="585787"/>
          </a:xfrm>
          <a:prstGeom prst="rect">
            <a:avLst/>
          </a:prstGeom>
          <a:noFill/>
        </p:spPr>
      </p:pic>
      <p:pic>
        <p:nvPicPr>
          <p:cNvPr id="23" name="Picture 6" descr="C:\Users\I\Pictures\11.png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rgbClr val="3366FF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6948264" y="3068960"/>
            <a:ext cx="658813" cy="585787"/>
          </a:xfrm>
          <a:prstGeom prst="rect">
            <a:avLst/>
          </a:prstGeom>
          <a:noFill/>
        </p:spPr>
      </p:pic>
      <p:pic>
        <p:nvPicPr>
          <p:cNvPr id="24" name="Picture 6" descr="C:\Users\I\Pictures\11.png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rgbClr val="3366FF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8028384" y="4365104"/>
            <a:ext cx="658813" cy="585787"/>
          </a:xfrm>
          <a:prstGeom prst="rect">
            <a:avLst/>
          </a:prstGeom>
          <a:noFill/>
        </p:spPr>
      </p:pic>
      <p:pic>
        <p:nvPicPr>
          <p:cNvPr id="25" name="Picture 6" descr="C:\Users\I\Pictures\11.png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rgbClr val="3366FF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2843808" y="5085184"/>
            <a:ext cx="658813" cy="585787"/>
          </a:xfrm>
          <a:prstGeom prst="rect">
            <a:avLst/>
          </a:prstGeom>
          <a:noFill/>
        </p:spPr>
      </p:pic>
      <p:pic>
        <p:nvPicPr>
          <p:cNvPr id="26" name="Picture 6" descr="C:\Users\I\Pictures\11.png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rgbClr val="3366FF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899592" y="6093296"/>
            <a:ext cx="658813" cy="585787"/>
          </a:xfrm>
          <a:prstGeom prst="rect">
            <a:avLst/>
          </a:prstGeom>
          <a:noFill/>
        </p:spPr>
      </p:pic>
      <p:pic>
        <p:nvPicPr>
          <p:cNvPr id="27" name="Picture 6" descr="C:\Users\I\Pictures\11.png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rgbClr val="3366FF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4932040" y="4941168"/>
            <a:ext cx="658813" cy="585787"/>
          </a:xfrm>
          <a:prstGeom prst="rect">
            <a:avLst/>
          </a:prstGeom>
          <a:noFill/>
        </p:spPr>
      </p:pic>
      <p:sp>
        <p:nvSpPr>
          <p:cNvPr id="14" name="Заголовок 3"/>
          <p:cNvSpPr txBox="1">
            <a:spLocks/>
          </p:cNvSpPr>
          <p:nvPr/>
        </p:nvSpPr>
        <p:spPr>
          <a:xfrm>
            <a:off x="1115616" y="1844824"/>
            <a:ext cx="2242592" cy="86409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Цель: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Объект 4"/>
          <p:cNvSpPr txBox="1">
            <a:spLocks/>
          </p:cNvSpPr>
          <p:nvPr/>
        </p:nvSpPr>
        <p:spPr>
          <a:xfrm>
            <a:off x="971600" y="2636912"/>
            <a:ext cx="7715200" cy="158417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узнать,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почему у глаголов в прошедшем времени появляются разные окончания.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TextBox 12"/>
          <p:cNvSpPr txBox="1">
            <a:spLocks noChangeArrowheads="1"/>
          </p:cNvSpPr>
          <p:nvPr/>
        </p:nvSpPr>
        <p:spPr bwMode="auto">
          <a:xfrm>
            <a:off x="7418388" y="6237312"/>
            <a:ext cx="1457325" cy="276999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sz="1200" b="1" dirty="0">
                <a:solidFill>
                  <a:srgbClr val="C00000"/>
                </a:solidFill>
              </a:rPr>
              <a:t>С</a:t>
            </a:r>
            <a:r>
              <a:rPr lang="ru-RU" sz="1200" b="1" dirty="0" smtClean="0">
                <a:solidFill>
                  <a:srgbClr val="C00000"/>
                </a:solidFill>
              </a:rPr>
              <a:t>лайд 4</a:t>
            </a:r>
            <a:endParaRPr lang="ru-RU" sz="1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C:\Users\I\Pictures\0_657c1_e564f1ca_X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395224" cy="2944800"/>
          </a:xfrm>
          <a:prstGeom prst="rect">
            <a:avLst/>
          </a:prstGeom>
          <a:noFill/>
        </p:spPr>
      </p:pic>
      <p:pic>
        <p:nvPicPr>
          <p:cNvPr id="26" name="Picture 2" descr="C:\Users\I\Pictures\0_71dc5_4ee03109_X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3068960"/>
            <a:ext cx="2016968" cy="2808312"/>
          </a:xfrm>
          <a:prstGeom prst="rect">
            <a:avLst/>
          </a:prstGeom>
          <a:noFill/>
        </p:spPr>
      </p:pic>
      <p:pic>
        <p:nvPicPr>
          <p:cNvPr id="27" name="Picture 6" descr="C:\Users\I\Pictures\11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3366FF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4788024" y="404664"/>
            <a:ext cx="658813" cy="585787"/>
          </a:xfrm>
          <a:prstGeom prst="rect">
            <a:avLst/>
          </a:prstGeom>
          <a:noFill/>
        </p:spPr>
      </p:pic>
      <p:pic>
        <p:nvPicPr>
          <p:cNvPr id="28" name="Picture 6" descr="C:\Users\I\Pictures\11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3366FF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8100392" y="404664"/>
            <a:ext cx="658813" cy="585787"/>
          </a:xfrm>
          <a:prstGeom prst="rect">
            <a:avLst/>
          </a:prstGeom>
          <a:noFill/>
        </p:spPr>
      </p:pic>
      <p:pic>
        <p:nvPicPr>
          <p:cNvPr id="29" name="Picture 6" descr="C:\Users\I\Pictures\11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3366FF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1907704" y="1988840"/>
            <a:ext cx="658813" cy="585787"/>
          </a:xfrm>
          <a:prstGeom prst="rect">
            <a:avLst/>
          </a:prstGeom>
          <a:noFill/>
        </p:spPr>
      </p:pic>
      <p:pic>
        <p:nvPicPr>
          <p:cNvPr id="30" name="Picture 6" descr="C:\Users\I\Pictures\11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3366FF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5436096" y="5733256"/>
            <a:ext cx="658813" cy="585787"/>
          </a:xfrm>
          <a:prstGeom prst="rect">
            <a:avLst/>
          </a:prstGeom>
          <a:noFill/>
        </p:spPr>
      </p:pic>
      <p:pic>
        <p:nvPicPr>
          <p:cNvPr id="31" name="Picture 6" descr="C:\Users\I\Pictures\11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3366FF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4860032" y="4293096"/>
            <a:ext cx="658813" cy="585787"/>
          </a:xfrm>
          <a:prstGeom prst="rect">
            <a:avLst/>
          </a:prstGeom>
          <a:noFill/>
        </p:spPr>
      </p:pic>
      <p:pic>
        <p:nvPicPr>
          <p:cNvPr id="32" name="Picture 6" descr="C:\Users\I\Pictures\11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3366FF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2771800" y="5661248"/>
            <a:ext cx="658813" cy="585787"/>
          </a:xfrm>
          <a:prstGeom prst="rect">
            <a:avLst/>
          </a:prstGeom>
          <a:noFill/>
        </p:spPr>
      </p:pic>
      <p:pic>
        <p:nvPicPr>
          <p:cNvPr id="33" name="Picture 6" descr="C:\Users\I\Pictures\11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3366FF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1907704" y="4509120"/>
            <a:ext cx="658813" cy="585787"/>
          </a:xfrm>
          <a:prstGeom prst="rect">
            <a:avLst/>
          </a:prstGeom>
          <a:noFill/>
        </p:spPr>
      </p:pic>
      <p:pic>
        <p:nvPicPr>
          <p:cNvPr id="34" name="Picture 6" descr="C:\Users\I\Pictures\11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3366FF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467544" y="5589240"/>
            <a:ext cx="658813" cy="585787"/>
          </a:xfrm>
          <a:prstGeom prst="rect">
            <a:avLst/>
          </a:prstGeom>
          <a:noFill/>
        </p:spPr>
      </p:pic>
      <p:pic>
        <p:nvPicPr>
          <p:cNvPr id="35" name="Picture 6" descr="C:\Users\I\Pictures\11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3366FF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7308304" y="1700808"/>
            <a:ext cx="658813" cy="585787"/>
          </a:xfrm>
          <a:prstGeom prst="rect">
            <a:avLst/>
          </a:prstGeom>
          <a:noFill/>
        </p:spPr>
      </p:pic>
      <p:pic>
        <p:nvPicPr>
          <p:cNvPr id="36" name="Picture 6" descr="C:\Users\I\Pictures\11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3366FF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4427984" y="1556792"/>
            <a:ext cx="658813" cy="585787"/>
          </a:xfrm>
          <a:prstGeom prst="rect">
            <a:avLst/>
          </a:prstGeom>
          <a:noFill/>
        </p:spPr>
      </p:pic>
      <p:pic>
        <p:nvPicPr>
          <p:cNvPr id="14" name="Рисунок 2"/>
          <p:cNvPicPr>
            <a:picLocks noChangeAspect="1"/>
          </p:cNvPicPr>
          <p:nvPr/>
        </p:nvPicPr>
        <p:blipFill rotWithShape="1">
          <a:blip r:embed="rId5" cstate="print"/>
          <a:srcRect l="1706" r="1741" b="84087"/>
          <a:stretch/>
        </p:blipFill>
        <p:spPr bwMode="auto">
          <a:xfrm>
            <a:off x="344557" y="129935"/>
            <a:ext cx="8451781" cy="911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2"/>
          <p:cNvPicPr>
            <a:picLocks noChangeAspect="1"/>
          </p:cNvPicPr>
          <p:nvPr/>
        </p:nvPicPr>
        <p:blipFill rotWithShape="1">
          <a:blip r:embed="rId5" cstate="print"/>
          <a:srcRect l="1995" t="17879" r="50000"/>
          <a:stretch/>
        </p:blipFill>
        <p:spPr bwMode="auto">
          <a:xfrm>
            <a:off x="2195736" y="1268760"/>
            <a:ext cx="4202092" cy="4704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2"/>
          <p:cNvSpPr txBox="1">
            <a:spLocks noChangeArrowheads="1"/>
          </p:cNvSpPr>
          <p:nvPr/>
        </p:nvSpPr>
        <p:spPr bwMode="auto">
          <a:xfrm>
            <a:off x="7418388" y="6376988"/>
            <a:ext cx="1457325" cy="276225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sz="1200" b="1" dirty="0">
                <a:solidFill>
                  <a:srgbClr val="C00000"/>
                </a:solidFill>
              </a:rPr>
              <a:t>С</a:t>
            </a:r>
            <a:r>
              <a:rPr lang="ru-RU" sz="1200" b="1" dirty="0" smtClean="0">
                <a:solidFill>
                  <a:srgbClr val="C00000"/>
                </a:solidFill>
              </a:rPr>
              <a:t>лайд 5</a:t>
            </a:r>
            <a:endParaRPr lang="ru-RU" sz="1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Picture 5" descr="C:\Users\I\Pictures\0_657c1_e564f1ca_X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395224" cy="2944800"/>
          </a:xfrm>
          <a:prstGeom prst="rect">
            <a:avLst/>
          </a:prstGeom>
          <a:noFill/>
        </p:spPr>
      </p:pic>
      <p:pic>
        <p:nvPicPr>
          <p:cNvPr id="146" name="Picture 6" descr="C:\Users\I\Pictures\11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3366FF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4716016" y="548680"/>
            <a:ext cx="658813" cy="585787"/>
          </a:xfrm>
          <a:prstGeom prst="rect">
            <a:avLst/>
          </a:prstGeom>
          <a:noFill/>
        </p:spPr>
      </p:pic>
      <p:pic>
        <p:nvPicPr>
          <p:cNvPr id="147" name="Picture 6" descr="C:\Users\I\Pictures\11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3366FF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827584" y="4869160"/>
            <a:ext cx="658813" cy="585787"/>
          </a:xfrm>
          <a:prstGeom prst="rect">
            <a:avLst/>
          </a:prstGeom>
          <a:noFill/>
        </p:spPr>
      </p:pic>
      <p:pic>
        <p:nvPicPr>
          <p:cNvPr id="148" name="Picture 6" descr="C:\Users\I\Pictures\11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3366FF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5292080" y="5445224"/>
            <a:ext cx="658813" cy="585787"/>
          </a:xfrm>
          <a:prstGeom prst="rect">
            <a:avLst/>
          </a:prstGeom>
          <a:noFill/>
        </p:spPr>
      </p:pic>
      <p:pic>
        <p:nvPicPr>
          <p:cNvPr id="149" name="Picture 6" descr="C:\Users\I\Pictures\11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3366FF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2771800" y="1844824"/>
            <a:ext cx="658813" cy="585787"/>
          </a:xfrm>
          <a:prstGeom prst="rect">
            <a:avLst/>
          </a:prstGeom>
          <a:noFill/>
        </p:spPr>
      </p:pic>
      <p:pic>
        <p:nvPicPr>
          <p:cNvPr id="150" name="Picture 6" descr="C:\Users\I\Pictures\11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3366FF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7884368" y="764704"/>
            <a:ext cx="658813" cy="585787"/>
          </a:xfrm>
          <a:prstGeom prst="rect">
            <a:avLst/>
          </a:prstGeom>
          <a:noFill/>
        </p:spPr>
      </p:pic>
      <p:pic>
        <p:nvPicPr>
          <p:cNvPr id="151" name="Picture 6" descr="C:\Users\I\Pictures\11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3366FF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2627784" y="5589240"/>
            <a:ext cx="658813" cy="585787"/>
          </a:xfrm>
          <a:prstGeom prst="rect">
            <a:avLst/>
          </a:prstGeom>
          <a:noFill/>
        </p:spPr>
      </p:pic>
      <p:pic>
        <p:nvPicPr>
          <p:cNvPr id="152" name="Picture 6" descr="C:\Users\I\Pictures\11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3366FF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5868144" y="3645024"/>
            <a:ext cx="658813" cy="585787"/>
          </a:xfrm>
          <a:prstGeom prst="rect">
            <a:avLst/>
          </a:prstGeom>
          <a:noFill/>
        </p:spPr>
      </p:pic>
      <p:pic>
        <p:nvPicPr>
          <p:cNvPr id="2050" name="Picture 2" descr="C:\Users\I\Pictures\0_71dc5_4ee03109_X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280" y="3645024"/>
            <a:ext cx="1656928" cy="2304256"/>
          </a:xfrm>
          <a:prstGeom prst="rect">
            <a:avLst/>
          </a:prstGeom>
          <a:noFill/>
        </p:spPr>
      </p:pic>
      <p:pic>
        <p:nvPicPr>
          <p:cNvPr id="161" name="Picture 6" descr="C:\Users\I\Pictures\11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3366FF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6444208" y="1412776"/>
            <a:ext cx="658813" cy="585787"/>
          </a:xfrm>
          <a:prstGeom prst="rect">
            <a:avLst/>
          </a:prstGeom>
          <a:noFill/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539552" y="2636912"/>
            <a:ext cx="3672408" cy="72008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Вывод: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395536" y="3356992"/>
            <a:ext cx="6408712" cy="244827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 прошедшем времени глаголы в единственном числе изменяются по родам. Глаголы в каждом роде имеют свои окончания.</a:t>
            </a: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TextBox 12"/>
          <p:cNvSpPr txBox="1">
            <a:spLocks noChangeArrowheads="1"/>
          </p:cNvSpPr>
          <p:nvPr/>
        </p:nvSpPr>
        <p:spPr bwMode="auto">
          <a:xfrm>
            <a:off x="7418388" y="6376988"/>
            <a:ext cx="1457325" cy="276225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sz="1200" b="1" dirty="0" smtClean="0">
                <a:solidFill>
                  <a:srgbClr val="C00000"/>
                </a:solidFill>
              </a:rPr>
              <a:t>Слайд 6</a:t>
            </a:r>
            <a:endParaRPr lang="ru-RU" sz="1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0C0"/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I\Pictures\10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043608" y="332656"/>
            <a:ext cx="1152525" cy="1084263"/>
          </a:xfrm>
          <a:prstGeom prst="rect">
            <a:avLst/>
          </a:prstGeom>
          <a:noFill/>
        </p:spPr>
      </p:pic>
      <p:pic>
        <p:nvPicPr>
          <p:cNvPr id="27" name="Picture 2" descr="C:\Users\I\Pictures\10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732240" y="404664"/>
            <a:ext cx="1152525" cy="1084263"/>
          </a:xfrm>
          <a:prstGeom prst="rect">
            <a:avLst/>
          </a:prstGeom>
          <a:noFill/>
        </p:spPr>
      </p:pic>
      <p:pic>
        <p:nvPicPr>
          <p:cNvPr id="28" name="Picture 2" descr="C:\Users\I\Pictures\10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FFFFFF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7524328" y="3501008"/>
            <a:ext cx="1152525" cy="1084263"/>
          </a:xfrm>
          <a:prstGeom prst="rect">
            <a:avLst/>
          </a:prstGeom>
          <a:noFill/>
        </p:spPr>
      </p:pic>
      <p:pic>
        <p:nvPicPr>
          <p:cNvPr id="29" name="Picture 2" descr="C:\Users\I\Pictures\10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55576" y="5373216"/>
            <a:ext cx="1152525" cy="1084263"/>
          </a:xfrm>
          <a:prstGeom prst="rect">
            <a:avLst/>
          </a:prstGeom>
          <a:noFill/>
        </p:spPr>
      </p:pic>
      <p:pic>
        <p:nvPicPr>
          <p:cNvPr id="30" name="Picture 2" descr="C:\Users\I\Pictures\10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940152" y="4725144"/>
            <a:ext cx="1152525" cy="1084263"/>
          </a:xfrm>
          <a:prstGeom prst="rect">
            <a:avLst/>
          </a:prstGeom>
          <a:noFill/>
        </p:spPr>
      </p:pic>
      <p:pic>
        <p:nvPicPr>
          <p:cNvPr id="31" name="Picture 2" descr="C:\Users\I\Pictures\10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79512" y="1556792"/>
            <a:ext cx="1152525" cy="1084263"/>
          </a:xfrm>
          <a:prstGeom prst="rect">
            <a:avLst/>
          </a:prstGeom>
          <a:noFill/>
        </p:spPr>
      </p:pic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1626952983"/>
              </p:ext>
            </p:extLst>
          </p:nvPr>
        </p:nvGraphicFramePr>
        <p:xfrm>
          <a:off x="323528" y="116632"/>
          <a:ext cx="8552185" cy="6192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7" name="TextBox 12"/>
          <p:cNvSpPr txBox="1">
            <a:spLocks noChangeArrowheads="1"/>
          </p:cNvSpPr>
          <p:nvPr/>
        </p:nvSpPr>
        <p:spPr bwMode="auto">
          <a:xfrm>
            <a:off x="7418388" y="6376988"/>
            <a:ext cx="1457325" cy="276225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sz="1200" b="1" dirty="0">
                <a:solidFill>
                  <a:srgbClr val="C00000"/>
                </a:solidFill>
              </a:rPr>
              <a:t>С</a:t>
            </a:r>
            <a:r>
              <a:rPr lang="ru-RU" sz="1200" b="1" dirty="0" smtClean="0">
                <a:solidFill>
                  <a:srgbClr val="C00000"/>
                </a:solidFill>
              </a:rPr>
              <a:t>лайд 7</a:t>
            </a:r>
            <a:endParaRPr lang="ru-RU" sz="1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I\Pictures\10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971600" y="548680"/>
            <a:ext cx="1152525" cy="1084263"/>
          </a:xfrm>
          <a:prstGeom prst="rect">
            <a:avLst/>
          </a:prstGeom>
          <a:noFill/>
        </p:spPr>
      </p:pic>
      <p:pic>
        <p:nvPicPr>
          <p:cNvPr id="27" name="Picture 2" descr="C:\Users\I\Pictures\10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732240" y="404664"/>
            <a:ext cx="1152525" cy="1084263"/>
          </a:xfrm>
          <a:prstGeom prst="rect">
            <a:avLst/>
          </a:prstGeom>
          <a:noFill/>
        </p:spPr>
      </p:pic>
      <p:pic>
        <p:nvPicPr>
          <p:cNvPr id="28" name="Picture 2" descr="C:\Users\I\Pictures\10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FFFFFF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7596336" y="2492896"/>
            <a:ext cx="1152525" cy="1084263"/>
          </a:xfrm>
          <a:prstGeom prst="rect">
            <a:avLst/>
          </a:prstGeom>
          <a:noFill/>
        </p:spPr>
      </p:pic>
      <p:pic>
        <p:nvPicPr>
          <p:cNvPr id="29" name="Picture 2" descr="C:\Users\I\Pictures\10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55576" y="5373216"/>
            <a:ext cx="1152525" cy="1084263"/>
          </a:xfrm>
          <a:prstGeom prst="rect">
            <a:avLst/>
          </a:prstGeom>
          <a:noFill/>
        </p:spPr>
      </p:pic>
      <p:pic>
        <p:nvPicPr>
          <p:cNvPr id="30" name="Picture 2" descr="C:\Users\I\Pictures\10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164288" y="5157192"/>
            <a:ext cx="1152525" cy="1084263"/>
          </a:xfrm>
          <a:prstGeom prst="rect">
            <a:avLst/>
          </a:prstGeom>
          <a:noFill/>
        </p:spPr>
      </p:pic>
      <p:pic>
        <p:nvPicPr>
          <p:cNvPr id="31" name="Picture 2" descr="C:\Users\I\Pictures\10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51520" y="2636912"/>
            <a:ext cx="1152525" cy="1084263"/>
          </a:xfrm>
          <a:prstGeom prst="rect">
            <a:avLst/>
          </a:prstGeom>
          <a:noFill/>
        </p:spPr>
      </p:pic>
      <p:sp>
        <p:nvSpPr>
          <p:cNvPr id="8" name="Объект 4"/>
          <p:cNvSpPr txBox="1">
            <a:spLocks/>
          </p:cNvSpPr>
          <p:nvPr/>
        </p:nvSpPr>
        <p:spPr>
          <a:xfrm>
            <a:off x="-1" y="1124744"/>
            <a:ext cx="9144001" cy="482453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5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ropisi" pitchFamily="2" charset="0"/>
                <a:ea typeface="+mn-ea"/>
                <a:cs typeface="+mn-cs"/>
              </a:rPr>
              <a:t>   1. Утром взошло  яркое солнце. 2. К остановке подъехал   трамвай. 3. Мама принесла  мне коробку карандашей.</a:t>
            </a:r>
            <a:endParaRPr kumimoji="0" lang="ru-RU" sz="54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Propisi" pitchFamily="2" charset="0"/>
              <a:ea typeface="+mn-ea"/>
              <a:cs typeface="+mn-cs"/>
            </a:endParaRPr>
          </a:p>
        </p:txBody>
      </p:sp>
      <p:sp>
        <p:nvSpPr>
          <p:cNvPr id="9" name="Заголовок 3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Propisi" pitchFamily="2" charset="0"/>
                <a:ea typeface="+mj-ea"/>
                <a:cs typeface="+mj-cs"/>
              </a:rPr>
              <a:t>Упр. 152</a:t>
            </a:r>
            <a:endParaRPr kumimoji="0" lang="ru-RU" sz="4800" b="1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Propisi" pitchFamily="2" charset="0"/>
              <a:ea typeface="+mj-ea"/>
              <a:cs typeface="+mj-cs"/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3851920" y="908720"/>
            <a:ext cx="1296144" cy="648072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5800" b="1" i="1" dirty="0">
                <a:latin typeface="Propisi" pitchFamily="2" charset="0"/>
              </a:rPr>
              <a:t>с</a:t>
            </a:r>
            <a:r>
              <a:rPr lang="ru-RU" sz="5800" b="1" i="1" dirty="0" smtClean="0">
                <a:latin typeface="Propisi" pitchFamily="2" charset="0"/>
              </a:rPr>
              <a:t>р. р</a:t>
            </a:r>
            <a:r>
              <a:rPr lang="ru-RU" sz="6500" b="1" i="1" dirty="0" smtClean="0">
                <a:latin typeface="Propisi" pitchFamily="2" charset="0"/>
              </a:rPr>
              <a:t>.</a:t>
            </a:r>
          </a:p>
          <a:p>
            <a:pPr marL="0" indent="0">
              <a:buFont typeface="Arial" pitchFamily="34" charset="0"/>
              <a:buNone/>
            </a:pPr>
            <a:endParaRPr lang="ru-RU" dirty="0"/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1115616" y="2636912"/>
            <a:ext cx="1152128" cy="57606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4600" b="1" i="1" dirty="0" smtClean="0">
                <a:latin typeface="Propisi" pitchFamily="2" charset="0"/>
              </a:rPr>
              <a:t>м. р.</a:t>
            </a:r>
          </a:p>
          <a:p>
            <a:pPr marL="0" indent="0">
              <a:buFont typeface="Arial" pitchFamily="34" charset="0"/>
              <a:buNone/>
            </a:pPr>
            <a:endParaRPr lang="ru-RU" dirty="0"/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683568" y="3356992"/>
            <a:ext cx="1296144" cy="63865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4200" b="1" i="1" dirty="0" smtClean="0">
                <a:latin typeface="Propisi" pitchFamily="2" charset="0"/>
              </a:rPr>
              <a:t>ж. р.</a:t>
            </a:r>
          </a:p>
          <a:p>
            <a:pPr marL="0" indent="0">
              <a:buFont typeface="Arial" pitchFamily="34" charset="0"/>
              <a:buNone/>
            </a:pP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193441" y="1220180"/>
            <a:ext cx="504056" cy="673224"/>
          </a:xfrm>
          <a:prstGeom prst="rect">
            <a:avLst/>
          </a:prstGeom>
          <a:noFill/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771800" y="2912368"/>
            <a:ext cx="432048" cy="601216"/>
          </a:xfrm>
          <a:prstGeom prst="rect">
            <a:avLst/>
          </a:prstGeom>
          <a:noFill/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 flipV="1">
            <a:off x="2483768" y="3671610"/>
            <a:ext cx="504056" cy="648072"/>
          </a:xfrm>
          <a:prstGeom prst="rect">
            <a:avLst/>
          </a:prstGeom>
          <a:noFill/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2"/>
          <p:cNvSpPr txBox="1">
            <a:spLocks noChangeArrowheads="1"/>
          </p:cNvSpPr>
          <p:nvPr/>
        </p:nvSpPr>
        <p:spPr bwMode="auto">
          <a:xfrm>
            <a:off x="7418388" y="6376988"/>
            <a:ext cx="1457325" cy="276225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sz="1200" b="1" dirty="0">
                <a:solidFill>
                  <a:srgbClr val="C00000"/>
                </a:solidFill>
              </a:rPr>
              <a:t>С</a:t>
            </a:r>
            <a:r>
              <a:rPr lang="ru-RU" sz="1200" b="1" dirty="0" smtClean="0">
                <a:solidFill>
                  <a:srgbClr val="C00000"/>
                </a:solidFill>
              </a:rPr>
              <a:t>лайд 8</a:t>
            </a:r>
            <a:endParaRPr lang="ru-RU" sz="1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0" grpId="0"/>
      <p:bldP spid="11" grpId="0"/>
      <p:bldP spid="12" grpId="0"/>
      <p:bldP spid="13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333CC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I\Pictures\10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971600" y="548680"/>
            <a:ext cx="1152525" cy="1084263"/>
          </a:xfrm>
          <a:prstGeom prst="rect">
            <a:avLst/>
          </a:prstGeom>
          <a:noFill/>
        </p:spPr>
      </p:pic>
      <p:pic>
        <p:nvPicPr>
          <p:cNvPr id="27" name="Picture 2" descr="C:\Users\I\Pictures\10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732240" y="404664"/>
            <a:ext cx="1152525" cy="1084263"/>
          </a:xfrm>
          <a:prstGeom prst="rect">
            <a:avLst/>
          </a:prstGeom>
          <a:noFill/>
        </p:spPr>
      </p:pic>
      <p:pic>
        <p:nvPicPr>
          <p:cNvPr id="28" name="Picture 2" descr="C:\Users\I\Pictures\10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FFFFFF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7596336" y="2492896"/>
            <a:ext cx="1152525" cy="1084263"/>
          </a:xfrm>
          <a:prstGeom prst="rect">
            <a:avLst/>
          </a:prstGeom>
          <a:noFill/>
        </p:spPr>
      </p:pic>
      <p:pic>
        <p:nvPicPr>
          <p:cNvPr id="29" name="Picture 2" descr="C:\Users\I\Pictures\10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55576" y="5373216"/>
            <a:ext cx="1152525" cy="1084263"/>
          </a:xfrm>
          <a:prstGeom prst="rect">
            <a:avLst/>
          </a:prstGeom>
          <a:noFill/>
        </p:spPr>
      </p:pic>
      <p:pic>
        <p:nvPicPr>
          <p:cNvPr id="30" name="Picture 2" descr="C:\Users\I\Pictures\10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164288" y="5157192"/>
            <a:ext cx="1152525" cy="1084263"/>
          </a:xfrm>
          <a:prstGeom prst="rect">
            <a:avLst/>
          </a:prstGeom>
          <a:noFill/>
        </p:spPr>
      </p:pic>
      <p:pic>
        <p:nvPicPr>
          <p:cNvPr id="31" name="Picture 2" descr="C:\Users\I\Pictures\10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51520" y="2636912"/>
            <a:ext cx="1152525" cy="1084263"/>
          </a:xfrm>
          <a:prstGeom prst="rect">
            <a:avLst/>
          </a:prstGeom>
          <a:noFill/>
        </p:spPr>
      </p:pic>
      <p:sp>
        <p:nvSpPr>
          <p:cNvPr id="8" name="Заголовок 3"/>
          <p:cNvSpPr txBox="1">
            <a:spLocks/>
          </p:cNvSpPr>
          <p:nvPr/>
        </p:nvSpPr>
        <p:spPr>
          <a:xfrm>
            <a:off x="457200" y="274638"/>
            <a:ext cx="8229600" cy="85010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Выбери задание любого уровня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Объект 4"/>
          <p:cNvSpPr txBox="1">
            <a:spLocks/>
          </p:cNvSpPr>
          <p:nvPr/>
        </p:nvSpPr>
        <p:spPr>
          <a:xfrm>
            <a:off x="457200" y="1052736"/>
            <a:ext cx="8229600" cy="518457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800" b="1" i="1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 уровень.</a:t>
            </a:r>
            <a:r>
              <a:rPr kumimoji="0" lang="ru-RU" sz="3800" b="0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3800" b="0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3800" b="1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Дописать родовые окончания у глаголов прошедшего времени и указать род.</a:t>
            </a:r>
            <a:r>
              <a:rPr kumimoji="0" lang="ru-RU" sz="3800" b="0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3800" b="0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3800" b="0" i="1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Дерево стоял</a:t>
            </a:r>
            <a:r>
              <a:rPr kumimoji="0" lang="ru-RU" sz="3800" b="0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___ …………</a:t>
            </a:r>
            <a:r>
              <a:rPr kumimoji="0" lang="ru-RU" sz="3800" b="0" i="1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3800" b="0" i="1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3800" b="0" i="1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Лодка плыл</a:t>
            </a:r>
            <a:r>
              <a:rPr kumimoji="0" lang="ru-RU" sz="3800" b="0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___ …………...</a:t>
            </a:r>
            <a:r>
              <a:rPr kumimoji="0" lang="ru-RU" sz="3800" b="0" i="1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3800" b="0" i="1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3800" b="0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</a:t>
            </a:r>
            <a:r>
              <a:rPr kumimoji="0" lang="ru-RU" sz="3800" b="1" i="1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 уровень.</a:t>
            </a:r>
            <a:r>
              <a:rPr kumimoji="0" lang="ru-RU" sz="3800" b="0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3800" b="0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3800" b="1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Подобрать, подходящие по смыслу слова и указать род и число глаголов:</a:t>
            </a:r>
            <a:r>
              <a:rPr kumimoji="0" lang="ru-RU" sz="3800" b="0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3800" b="0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3800" b="0" i="0" u="sng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Слова для справок:</a:t>
            </a:r>
            <a:r>
              <a:rPr kumimoji="0" lang="ru-RU" sz="3800" b="0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читали, закипела, светила, плыл, созрели, кричал. </a:t>
            </a:r>
            <a:br>
              <a:rPr kumimoji="0" lang="ru-RU" sz="3800" b="0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3800" b="0" i="1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Вода </a:t>
            </a:r>
            <a:r>
              <a:rPr kumimoji="0" lang="ru-RU" sz="3800" b="0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___________________……………………..</a:t>
            </a:r>
            <a:r>
              <a:rPr kumimoji="0" lang="ru-RU" sz="3800" b="0" i="1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3800" b="0" i="1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3800" b="0" i="1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Яблоки </a:t>
            </a:r>
            <a:r>
              <a:rPr kumimoji="0" lang="ru-RU" sz="3800" b="0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___________________……………………..</a:t>
            </a:r>
            <a:r>
              <a:rPr kumimoji="0" lang="ru-RU" sz="3800" b="0" i="1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3800" b="0" i="1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3800" b="0" i="1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Человек </a:t>
            </a:r>
            <a:r>
              <a:rPr kumimoji="0" lang="ru-RU" sz="3800" b="0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___________________…………………….. </a:t>
            </a:r>
            <a:r>
              <a:rPr kumimoji="0" lang="ru-RU" sz="3800" b="0" i="1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br>
              <a:rPr kumimoji="0" lang="ru-RU" sz="3800" b="0" i="1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3800" b="0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</a:t>
            </a:r>
            <a:r>
              <a:rPr kumimoji="0" lang="ru-RU" sz="3800" b="1" i="1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 уровень.</a:t>
            </a:r>
            <a:r>
              <a:rPr kumimoji="0" lang="ru-RU" sz="3800" b="0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3800" b="0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3800" b="1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Подобрать, подходящие по смыслу глаголы прошедшего времени и указать их род и число.</a:t>
            </a:r>
            <a:r>
              <a:rPr kumimoji="0" lang="ru-RU" sz="3800" b="0" i="0" u="sng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3800" b="0" i="0" u="sng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3800" b="0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Ножницы ___________________…………………….. </a:t>
            </a:r>
            <a:br>
              <a:rPr kumimoji="0" lang="ru-RU" sz="3800" b="0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3800" b="0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Ребёнок ___________________……………………….</a:t>
            </a:r>
            <a:br>
              <a:rPr kumimoji="0" lang="ru-RU" sz="3800" b="0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3800" b="0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Радио  ___________________…………………………</a:t>
            </a:r>
            <a:r>
              <a:rPr kumimoji="0" lang="ru-RU" sz="3200" b="0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3200" b="0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TextBox 12"/>
          <p:cNvSpPr txBox="1">
            <a:spLocks noChangeArrowheads="1"/>
          </p:cNvSpPr>
          <p:nvPr/>
        </p:nvSpPr>
        <p:spPr bwMode="auto">
          <a:xfrm>
            <a:off x="7418388" y="6376988"/>
            <a:ext cx="1457325" cy="276225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sz="1200" b="1" dirty="0">
                <a:solidFill>
                  <a:srgbClr val="C00000"/>
                </a:solidFill>
              </a:rPr>
              <a:t>С</a:t>
            </a:r>
            <a:r>
              <a:rPr lang="ru-RU" sz="1200" b="1" dirty="0" smtClean="0">
                <a:solidFill>
                  <a:srgbClr val="C00000"/>
                </a:solidFill>
              </a:rPr>
              <a:t>лайд 10</a:t>
            </a:r>
            <a:endParaRPr lang="ru-RU" sz="1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910</TotalTime>
  <Words>223</Words>
  <Application>Microsoft Office PowerPoint</Application>
  <PresentationFormat>Экран (4:3)</PresentationFormat>
  <Paragraphs>59</Paragraphs>
  <Slides>12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Изменение глаголов прошедшего времени по родам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</dc:creator>
  <cp:lastModifiedBy>Taniana</cp:lastModifiedBy>
  <cp:revision>114</cp:revision>
  <dcterms:created xsi:type="dcterms:W3CDTF">2013-01-30T16:02:26Z</dcterms:created>
  <dcterms:modified xsi:type="dcterms:W3CDTF">2015-09-20T19:30:39Z</dcterms:modified>
</cp:coreProperties>
</file>