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00" autoAdjust="0"/>
    <p:restoredTop sz="94660"/>
  </p:normalViewPr>
  <p:slideViewPr>
    <p:cSldViewPr>
      <p:cViewPr varScale="1">
        <p:scale>
          <a:sx n="68" d="100"/>
          <a:sy n="68" d="100"/>
        </p:scale>
        <p:origin x="-15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6E3710-2FCC-445E-AABE-E426D4D3AD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61A9CD-85FA-4B10-B144-22ACE2B92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K-Sen-Sans-quotAkvariumquot-iz-cikla-quotKarnaval-zhivotnyhquot(muzofon.com).mp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52;&#1091;&#1079;&#1099;&#1082;&#1072;%20&#1084;&#1086;&#1088;&#1103;%20-%20&#1044;&#1085;&#1077;&#1074;&#1085;&#1086;&#1081;%20&#1096;&#1091;&#1084;%20&#1087;&#1088;&#1080;&#1073;&#1086;&#1103;,%20&#1082;&#1088;&#1080;&#1082;&#1080;%20&#1095;&#1072;&#1077;&#1082;%20(mp3ostrov.com)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DATA\Desktop\K-Sen-Sans-quotAkvariumquot-iz-cikla-quotKarnaval-zhivotnyhquot(muzofon.com)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DATA\Desktop\K-Sen-Sans-quotAkvariumquot-iz-cikla-quotKarnaval-zhivotnyhquot(muzofon.com)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ixane.com/shots/water-life-80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085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V="1">
            <a:off x="4143372" y="6582438"/>
            <a:ext cx="547260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836712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Погружение на морское дно </a:t>
            </a:r>
          </a:p>
          <a:p>
            <a:pPr algn="ctr"/>
            <a:r>
              <a:rPr lang="ru-RU" sz="2400" dirty="0" smtClean="0"/>
              <a:t>к конспекту занятия для средней группы                    « </a:t>
            </a:r>
            <a:r>
              <a:rPr lang="ru-RU" sz="2400" dirty="0" err="1" smtClean="0"/>
              <a:t>Осьминожки</a:t>
            </a:r>
            <a:r>
              <a:rPr lang="ru-RU" sz="2400" dirty="0" smtClean="0"/>
              <a:t> 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USERDATA\Desktop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-Sen-Sans-quotAkvariumquot-iz-cikla-quotKarnaval-zhivotnyh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6553200"/>
            <a:ext cx="304800" cy="304800"/>
          </a:xfrm>
          <a:prstGeom prst="rect">
            <a:avLst/>
          </a:prstGeom>
        </p:spPr>
      </p:pic>
      <p:pic>
        <p:nvPicPr>
          <p:cNvPr id="23554" name="Picture 2" descr="D:\USERDATA\Desktop\Без имени-2p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D:\USERDATA\Desktop\Без имени-5 .jpg"/>
          <p:cNvPicPr>
            <a:picLocks noChangeAspect="1" noChangeArrowheads="1"/>
          </p:cNvPicPr>
          <p:nvPr/>
        </p:nvPicPr>
        <p:blipFill>
          <a:blip r:embed="rId5" cstate="print"/>
          <a:srcRect l="7875" t="45800" r="56687" b="2751"/>
          <a:stretch>
            <a:fillRect/>
          </a:stretch>
        </p:blipFill>
        <p:spPr bwMode="auto">
          <a:xfrm>
            <a:off x="179512" y="3329608"/>
            <a:ext cx="3240360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6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DATA\Desktop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DATA\Desktop\Без имени-4 p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pic>
        <p:nvPicPr>
          <p:cNvPr id="25605" name="Picture 5" descr="D:\USERDATA\Desktop\Без имени-5 .jpg"/>
          <p:cNvPicPr>
            <a:picLocks noChangeAspect="1" noChangeArrowheads="1"/>
          </p:cNvPicPr>
          <p:nvPr/>
        </p:nvPicPr>
        <p:blipFill>
          <a:blip r:embed="rId3" cstate="print"/>
          <a:srcRect l="7476" t="56300" r="58662" b="5901"/>
          <a:stretch>
            <a:fillRect/>
          </a:stretch>
        </p:blipFill>
        <p:spPr bwMode="auto">
          <a:xfrm>
            <a:off x="683568" y="3861048"/>
            <a:ext cx="309634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USERDATA\Desktop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468544" cy="7416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64904"/>
            <a:ext cx="3711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КОНЕЦ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D:\USERDATA\Desktop\0_75dee_4f6850a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95575"/>
            <a:ext cx="4162425" cy="4162425"/>
          </a:xfrm>
          <a:prstGeom prst="rect">
            <a:avLst/>
          </a:prstGeom>
          <a:noFill/>
        </p:spPr>
      </p:pic>
      <p:pic>
        <p:nvPicPr>
          <p:cNvPr id="26627" name="Picture 3" descr="D:\USERDATA\Desktop\0_81c3e_e7217c0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448272" cy="2404203"/>
          </a:xfrm>
          <a:prstGeom prst="rect">
            <a:avLst/>
          </a:prstGeom>
          <a:noFill/>
        </p:spPr>
      </p:pic>
      <p:pic>
        <p:nvPicPr>
          <p:cNvPr id="26628" name="Picture 4" descr="D:\USERDATA\Desktop\0_81c3e_e7217c0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3494" flipH="1">
            <a:off x="156565" y="3523964"/>
            <a:ext cx="2839940" cy="3196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972.WAV">
            <a:hlinkClick r:id="" action="ppaction://media"/>
          </p:cNvPr>
          <p:cNvPicPr>
            <a:picLocks noRot="1" noChangeAspect="1"/>
          </p:cNvPicPr>
          <p:nvPr>
            <a:wavAudioFile r:embed="rId1" name="~PP97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15366" name="Picture 6" descr="D:\USERDATA\Desktop\Без имени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15416"/>
            <a:ext cx="9468544" cy="7416824"/>
          </a:xfrm>
          <a:prstGeom prst="rect">
            <a:avLst/>
          </a:prstGeom>
          <a:noFill/>
        </p:spPr>
      </p:pic>
      <p:pic>
        <p:nvPicPr>
          <p:cNvPr id="5" name="Музыка моря - Дневной шум прибоя, крики чаек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DAT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94928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Море в нем обитают тысячи удивительных                         существ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K-Sen-Sans-quotAkvariumquot-iz-cikla-quotKarnaval-zhivotnyh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6926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        </a:t>
            </a:r>
            <a:r>
              <a:rPr lang="ru-RU" sz="3600" dirty="0" smtClean="0"/>
              <a:t>СКАТ </a:t>
            </a:r>
            <a:endParaRPr lang="ru-RU" sz="3600" dirty="0"/>
          </a:p>
        </p:txBody>
      </p:sp>
      <p:pic>
        <p:nvPicPr>
          <p:cNvPr id="5" name="K-Sen-Sans-quotAkvariumquot-iz-cikla-quotKarnaval-zhivotnyh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з 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4046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Морская звезда</a:t>
            </a:r>
            <a:endParaRPr lang="ru-RU" sz="28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4499992" y="980728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Морская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/>
              <a:t>черепаха</a:t>
            </a:r>
            <a:endParaRPr lang="ru-RU" sz="32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DATA\Desktop\1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64088" y="1886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/>
              <a:t>Дельфины </a:t>
            </a:r>
            <a:endParaRPr lang="ru-RU" sz="36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088" y="4766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Осьминог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6216" y="620688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Белая акула</a:t>
            </a:r>
            <a:endParaRPr lang="ru-RU" sz="32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927475" y="0"/>
            <a:ext cx="5216525" cy="1268413"/>
          </a:xfrm>
        </p:spPr>
        <p:txBody>
          <a:bodyPr/>
          <a:lstStyle/>
          <a:p>
            <a:pPr algn="l"/>
            <a:r>
              <a:rPr lang="ru-RU" b="1">
                <a:solidFill>
                  <a:schemeClr val="bg1"/>
                </a:solidFill>
              </a:rPr>
              <a:t>осьминог</a:t>
            </a:r>
          </a:p>
        </p:txBody>
      </p:sp>
      <p:pic>
        <p:nvPicPr>
          <p:cNvPr id="4" name="Picture 2" descr="cep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6136" y="324433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486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Осьминог </a:t>
            </a:r>
            <a:endParaRPr lang="ru-RU" sz="3200" b="1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364</TotalTime>
  <Words>36</Words>
  <Application>Microsoft Office PowerPoint</Application>
  <PresentationFormat>Экран (4:3)</PresentationFormat>
  <Paragraphs>14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осьминог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Погружение на морское дно</dc:title>
  <dc:creator>user</dc:creator>
  <cp:lastModifiedBy>nb1</cp:lastModifiedBy>
  <cp:revision>37</cp:revision>
  <dcterms:created xsi:type="dcterms:W3CDTF">2013-02-25T12:59:35Z</dcterms:created>
  <dcterms:modified xsi:type="dcterms:W3CDTF">2015-04-02T08:26:56Z</dcterms:modified>
</cp:coreProperties>
</file>