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E2A82A-4BA7-4D48-BA39-83AECF85FA01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96DBC7-BA55-4CD6-BE31-A3160D28AD7C}">
      <dgm:prSet phldrT="[Текст]"/>
      <dgm:spPr/>
      <dgm:t>
        <a:bodyPr/>
        <a:lstStyle/>
        <a:p>
          <a:r>
            <a:rPr lang="ru-RU" dirty="0" smtClean="0"/>
            <a:t>Гипотезы</a:t>
          </a:r>
        </a:p>
        <a:p>
          <a:r>
            <a:rPr lang="ru-RU" dirty="0" smtClean="0"/>
            <a:t>(15 человек)</a:t>
          </a:r>
          <a:endParaRPr lang="ru-RU" dirty="0"/>
        </a:p>
      </dgm:t>
    </dgm:pt>
    <dgm:pt modelId="{33B87AA5-77A3-4A53-89C9-D3466F760415}" type="parTrans" cxnId="{EBCDB769-BF2B-47DD-A395-8A2ACDE7666E}">
      <dgm:prSet/>
      <dgm:spPr/>
      <dgm:t>
        <a:bodyPr/>
        <a:lstStyle/>
        <a:p>
          <a:endParaRPr lang="ru-RU"/>
        </a:p>
      </dgm:t>
    </dgm:pt>
    <dgm:pt modelId="{05CB960C-F98A-4942-BFDD-BF62D7D3F567}" type="sibTrans" cxnId="{EBCDB769-BF2B-47DD-A395-8A2ACDE7666E}">
      <dgm:prSet/>
      <dgm:spPr/>
      <dgm:t>
        <a:bodyPr/>
        <a:lstStyle/>
        <a:p>
          <a:endParaRPr lang="ru-RU"/>
        </a:p>
      </dgm:t>
    </dgm:pt>
    <dgm:pt modelId="{D9DE7366-65C2-4758-89A4-1C5D6704E362}">
      <dgm:prSet phldrT="[Текст]"/>
      <dgm:spPr/>
      <dgm:t>
        <a:bodyPr/>
        <a:lstStyle/>
        <a:p>
          <a:r>
            <a:rPr lang="ru-RU" dirty="0" smtClean="0"/>
            <a:t>Васьково названо в честь озера</a:t>
          </a:r>
        </a:p>
        <a:p>
          <a:r>
            <a:rPr lang="ru-RU" dirty="0" smtClean="0"/>
            <a:t>(4 человека)</a:t>
          </a:r>
          <a:endParaRPr lang="ru-RU" dirty="0"/>
        </a:p>
      </dgm:t>
    </dgm:pt>
    <dgm:pt modelId="{355AC201-F073-42DD-A1AC-EA53CE4A5C43}" type="parTrans" cxnId="{E3D6D6B1-29D4-4BD6-80A9-22330BE870A9}">
      <dgm:prSet/>
      <dgm:spPr/>
      <dgm:t>
        <a:bodyPr/>
        <a:lstStyle/>
        <a:p>
          <a:endParaRPr lang="ru-RU"/>
        </a:p>
      </dgm:t>
    </dgm:pt>
    <dgm:pt modelId="{1E62B102-45BE-4A02-AF5A-95F6D712D848}" type="sibTrans" cxnId="{E3D6D6B1-29D4-4BD6-80A9-22330BE870A9}">
      <dgm:prSet/>
      <dgm:spPr/>
      <dgm:t>
        <a:bodyPr/>
        <a:lstStyle/>
        <a:p>
          <a:endParaRPr lang="ru-RU"/>
        </a:p>
      </dgm:t>
    </dgm:pt>
    <dgm:pt modelId="{2DDA064F-A5E9-4EB1-9F06-66A2CDB0A9E2}">
      <dgm:prSet phldrT="[Текст]"/>
      <dgm:spPr/>
      <dgm:t>
        <a:bodyPr/>
        <a:lstStyle/>
        <a:p>
          <a:r>
            <a:rPr lang="ru-RU" dirty="0" smtClean="0"/>
            <a:t>Васьково названо в честь имени основателя</a:t>
          </a:r>
        </a:p>
        <a:p>
          <a:r>
            <a:rPr lang="ru-RU" dirty="0" smtClean="0"/>
            <a:t> (7 человек)</a:t>
          </a:r>
          <a:endParaRPr lang="ru-RU" dirty="0"/>
        </a:p>
      </dgm:t>
    </dgm:pt>
    <dgm:pt modelId="{D73FFDE2-D318-4DD2-BD94-E53F4F426809}" type="parTrans" cxnId="{B1E62FFB-B2AB-4FF3-8C06-A63269FFCA9B}">
      <dgm:prSet/>
      <dgm:spPr/>
      <dgm:t>
        <a:bodyPr/>
        <a:lstStyle/>
        <a:p>
          <a:endParaRPr lang="ru-RU"/>
        </a:p>
      </dgm:t>
    </dgm:pt>
    <dgm:pt modelId="{134F21CF-6A82-46EA-8CB9-6F44C40D2EC9}" type="sibTrans" cxnId="{B1E62FFB-B2AB-4FF3-8C06-A63269FFCA9B}">
      <dgm:prSet/>
      <dgm:spPr/>
      <dgm:t>
        <a:bodyPr/>
        <a:lstStyle/>
        <a:p>
          <a:endParaRPr lang="ru-RU"/>
        </a:p>
      </dgm:t>
    </dgm:pt>
    <dgm:pt modelId="{1BCF8F35-31AC-4F4F-9271-F4465EECB11B}">
      <dgm:prSet/>
      <dgm:spPr/>
      <dgm:t>
        <a:bodyPr/>
        <a:lstStyle/>
        <a:p>
          <a:r>
            <a:rPr lang="ru-RU" dirty="0" smtClean="0"/>
            <a:t>Васьково названо в честь фамилии основателя</a:t>
          </a:r>
        </a:p>
        <a:p>
          <a:r>
            <a:rPr lang="ru-RU" dirty="0" smtClean="0"/>
            <a:t>(4 человека)</a:t>
          </a:r>
          <a:endParaRPr lang="ru-RU" dirty="0"/>
        </a:p>
      </dgm:t>
    </dgm:pt>
    <dgm:pt modelId="{A20BBB80-88A8-4B1F-850B-A45A400B7953}" type="parTrans" cxnId="{5170B1D8-FB86-4F8F-8812-C10A8047FE73}">
      <dgm:prSet/>
      <dgm:spPr/>
      <dgm:t>
        <a:bodyPr/>
        <a:lstStyle/>
        <a:p>
          <a:endParaRPr lang="ru-RU"/>
        </a:p>
      </dgm:t>
    </dgm:pt>
    <dgm:pt modelId="{AD1155BA-DA0F-44D2-B184-203B6D87660F}" type="sibTrans" cxnId="{5170B1D8-FB86-4F8F-8812-C10A8047FE73}">
      <dgm:prSet/>
      <dgm:spPr/>
      <dgm:t>
        <a:bodyPr/>
        <a:lstStyle/>
        <a:p>
          <a:endParaRPr lang="ru-RU"/>
        </a:p>
      </dgm:t>
    </dgm:pt>
    <dgm:pt modelId="{11D74725-56F0-4A5E-A724-577AC240DE97}" type="pres">
      <dgm:prSet presAssocID="{BEE2A82A-4BA7-4D48-BA39-83AECF85FA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47A32AD-13A0-41DA-B448-0EFA41148526}" type="pres">
      <dgm:prSet presAssocID="{9496DBC7-BA55-4CD6-BE31-A3160D28AD7C}" presName="hierRoot1" presStyleCnt="0"/>
      <dgm:spPr/>
    </dgm:pt>
    <dgm:pt modelId="{A739C7A1-8B11-4607-91D3-4781681A322F}" type="pres">
      <dgm:prSet presAssocID="{9496DBC7-BA55-4CD6-BE31-A3160D28AD7C}" presName="composite" presStyleCnt="0"/>
      <dgm:spPr/>
    </dgm:pt>
    <dgm:pt modelId="{3F9246D7-5C0F-48F8-A43E-1114E610425B}" type="pres">
      <dgm:prSet presAssocID="{9496DBC7-BA55-4CD6-BE31-A3160D28AD7C}" presName="background" presStyleLbl="node0" presStyleIdx="0" presStyleCnt="1"/>
      <dgm:spPr/>
    </dgm:pt>
    <dgm:pt modelId="{4890D4C2-B1A2-4AC6-826B-F07481B19443}" type="pres">
      <dgm:prSet presAssocID="{9496DBC7-BA55-4CD6-BE31-A3160D28AD7C}" presName="text" presStyleLbl="fgAcc0" presStyleIdx="0" presStyleCnt="1" custLinFactY="-79374" custLinFactNeighborX="-888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D7B43B-877D-4C08-A794-0AC9746D0FD0}" type="pres">
      <dgm:prSet presAssocID="{9496DBC7-BA55-4CD6-BE31-A3160D28AD7C}" presName="hierChild2" presStyleCnt="0"/>
      <dgm:spPr/>
    </dgm:pt>
    <dgm:pt modelId="{1B197F85-FDC7-4010-BE71-E8BCC6904CCC}" type="pres">
      <dgm:prSet presAssocID="{355AC201-F073-42DD-A1AC-EA53CE4A5C43}" presName="Name10" presStyleLbl="parChTrans1D2" presStyleIdx="0" presStyleCnt="3"/>
      <dgm:spPr/>
      <dgm:t>
        <a:bodyPr/>
        <a:lstStyle/>
        <a:p>
          <a:endParaRPr lang="ru-RU"/>
        </a:p>
      </dgm:t>
    </dgm:pt>
    <dgm:pt modelId="{2A073703-27AC-472B-A0CD-BF79BB8E960D}" type="pres">
      <dgm:prSet presAssocID="{D9DE7366-65C2-4758-89A4-1C5D6704E362}" presName="hierRoot2" presStyleCnt="0"/>
      <dgm:spPr/>
    </dgm:pt>
    <dgm:pt modelId="{AF61E4C7-3F68-42A2-AEBF-A4B61ADC5FF2}" type="pres">
      <dgm:prSet presAssocID="{D9DE7366-65C2-4758-89A4-1C5D6704E362}" presName="composite2" presStyleCnt="0"/>
      <dgm:spPr/>
    </dgm:pt>
    <dgm:pt modelId="{F61639CC-D814-4D03-832F-141513252215}" type="pres">
      <dgm:prSet presAssocID="{D9DE7366-65C2-4758-89A4-1C5D6704E362}" presName="background2" presStyleLbl="node2" presStyleIdx="0" presStyleCnt="3"/>
      <dgm:spPr/>
    </dgm:pt>
    <dgm:pt modelId="{B0CDF145-3B5F-4B78-AE47-34629EF139F5}" type="pres">
      <dgm:prSet presAssocID="{D9DE7366-65C2-4758-89A4-1C5D6704E362}" presName="text2" presStyleLbl="fgAcc2" presStyleIdx="0" presStyleCnt="3" custScaleX="148888" custScaleY="165966" custLinFactY="-71194" custLinFactNeighborX="666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3F1785-9955-4F7A-84B6-B638C2E7D008}" type="pres">
      <dgm:prSet presAssocID="{D9DE7366-65C2-4758-89A4-1C5D6704E362}" presName="hierChild3" presStyleCnt="0"/>
      <dgm:spPr/>
    </dgm:pt>
    <dgm:pt modelId="{0AC7F6DA-867D-47C0-95DF-AE8A73342C7C}" type="pres">
      <dgm:prSet presAssocID="{A20BBB80-88A8-4B1F-850B-A45A400B7953}" presName="Name10" presStyleLbl="parChTrans1D2" presStyleIdx="1" presStyleCnt="3"/>
      <dgm:spPr/>
      <dgm:t>
        <a:bodyPr/>
        <a:lstStyle/>
        <a:p>
          <a:endParaRPr lang="ru-RU"/>
        </a:p>
      </dgm:t>
    </dgm:pt>
    <dgm:pt modelId="{62687D3A-6D37-4A9F-9113-03FCF2FB9CAD}" type="pres">
      <dgm:prSet presAssocID="{1BCF8F35-31AC-4F4F-9271-F4465EECB11B}" presName="hierRoot2" presStyleCnt="0"/>
      <dgm:spPr/>
    </dgm:pt>
    <dgm:pt modelId="{56DC5801-5D8E-4944-8F8F-ED661CA64839}" type="pres">
      <dgm:prSet presAssocID="{1BCF8F35-31AC-4F4F-9271-F4465EECB11B}" presName="composite2" presStyleCnt="0"/>
      <dgm:spPr/>
    </dgm:pt>
    <dgm:pt modelId="{F2E8891C-8B3A-4B26-8418-C776D4C0DA2C}" type="pres">
      <dgm:prSet presAssocID="{1BCF8F35-31AC-4F4F-9271-F4465EECB11B}" presName="background2" presStyleLbl="node2" presStyleIdx="1" presStyleCnt="3"/>
      <dgm:spPr/>
    </dgm:pt>
    <dgm:pt modelId="{421A8D17-656B-414B-AB1B-28A74C1283F9}" type="pres">
      <dgm:prSet presAssocID="{1BCF8F35-31AC-4F4F-9271-F4465EECB11B}" presName="text2" presStyleLbl="fgAcc2" presStyleIdx="1" presStyleCnt="3" custScaleX="194164" custScaleY="179792" custLinFactNeighborX="22222" custLinFactNeighborY="387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E8E0A-E9EA-470E-922B-E71B99A72D58}" type="pres">
      <dgm:prSet presAssocID="{1BCF8F35-31AC-4F4F-9271-F4465EECB11B}" presName="hierChild3" presStyleCnt="0"/>
      <dgm:spPr/>
    </dgm:pt>
    <dgm:pt modelId="{D96701E0-4B12-452E-8D6C-EBE1FC23F4DD}" type="pres">
      <dgm:prSet presAssocID="{D73FFDE2-D318-4DD2-BD94-E53F4F426809}" presName="Name10" presStyleLbl="parChTrans1D2" presStyleIdx="2" presStyleCnt="3"/>
      <dgm:spPr/>
      <dgm:t>
        <a:bodyPr/>
        <a:lstStyle/>
        <a:p>
          <a:endParaRPr lang="ru-RU"/>
        </a:p>
      </dgm:t>
    </dgm:pt>
    <dgm:pt modelId="{62BE7523-FF3C-4B00-AE90-092CBFEC6C98}" type="pres">
      <dgm:prSet presAssocID="{2DDA064F-A5E9-4EB1-9F06-66A2CDB0A9E2}" presName="hierRoot2" presStyleCnt="0"/>
      <dgm:spPr/>
    </dgm:pt>
    <dgm:pt modelId="{0351A66F-00FA-4D11-A917-9D7F1966AD56}" type="pres">
      <dgm:prSet presAssocID="{2DDA064F-A5E9-4EB1-9F06-66A2CDB0A9E2}" presName="composite2" presStyleCnt="0"/>
      <dgm:spPr/>
    </dgm:pt>
    <dgm:pt modelId="{2A1AB8B5-4E88-4F3A-BBB8-D9329E32ED41}" type="pres">
      <dgm:prSet presAssocID="{2DDA064F-A5E9-4EB1-9F06-66A2CDB0A9E2}" presName="background2" presStyleLbl="node2" presStyleIdx="2" presStyleCnt="3"/>
      <dgm:spPr/>
    </dgm:pt>
    <dgm:pt modelId="{AAF54547-A36E-4AF7-9FD3-DDC270F3F74A}" type="pres">
      <dgm:prSet presAssocID="{2DDA064F-A5E9-4EB1-9F06-66A2CDB0A9E2}" presName="text2" presStyleLbl="fgAcc2" presStyleIdx="2" presStyleCnt="3" custScaleX="161983" custScaleY="182166" custLinFactY="-71194" custLinFactNeighborX="-1555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908888-A652-48C6-BF43-7449A4625509}" type="pres">
      <dgm:prSet presAssocID="{2DDA064F-A5E9-4EB1-9F06-66A2CDB0A9E2}" presName="hierChild3" presStyleCnt="0"/>
      <dgm:spPr/>
    </dgm:pt>
  </dgm:ptLst>
  <dgm:cxnLst>
    <dgm:cxn modelId="{C4F02B1B-AE09-4EC6-A428-55E52BF7E888}" type="presOf" srcId="{2DDA064F-A5E9-4EB1-9F06-66A2CDB0A9E2}" destId="{AAF54547-A36E-4AF7-9FD3-DDC270F3F74A}" srcOrd="0" destOrd="0" presId="urn:microsoft.com/office/officeart/2005/8/layout/hierarchy1"/>
    <dgm:cxn modelId="{E3D6D6B1-29D4-4BD6-80A9-22330BE870A9}" srcId="{9496DBC7-BA55-4CD6-BE31-A3160D28AD7C}" destId="{D9DE7366-65C2-4758-89A4-1C5D6704E362}" srcOrd="0" destOrd="0" parTransId="{355AC201-F073-42DD-A1AC-EA53CE4A5C43}" sibTransId="{1E62B102-45BE-4A02-AF5A-95F6D712D848}"/>
    <dgm:cxn modelId="{73C031CD-E85C-440E-A900-36608166371A}" type="presOf" srcId="{A20BBB80-88A8-4B1F-850B-A45A400B7953}" destId="{0AC7F6DA-867D-47C0-95DF-AE8A73342C7C}" srcOrd="0" destOrd="0" presId="urn:microsoft.com/office/officeart/2005/8/layout/hierarchy1"/>
    <dgm:cxn modelId="{CB1F5355-29B9-4F21-9EC5-BABA04C71CB7}" type="presOf" srcId="{D9DE7366-65C2-4758-89A4-1C5D6704E362}" destId="{B0CDF145-3B5F-4B78-AE47-34629EF139F5}" srcOrd="0" destOrd="0" presId="urn:microsoft.com/office/officeart/2005/8/layout/hierarchy1"/>
    <dgm:cxn modelId="{5170B1D8-FB86-4F8F-8812-C10A8047FE73}" srcId="{9496DBC7-BA55-4CD6-BE31-A3160D28AD7C}" destId="{1BCF8F35-31AC-4F4F-9271-F4465EECB11B}" srcOrd="1" destOrd="0" parTransId="{A20BBB80-88A8-4B1F-850B-A45A400B7953}" sibTransId="{AD1155BA-DA0F-44D2-B184-203B6D87660F}"/>
    <dgm:cxn modelId="{FEA4878B-B85D-4C6D-A803-6DE17AFB8BAC}" type="presOf" srcId="{1BCF8F35-31AC-4F4F-9271-F4465EECB11B}" destId="{421A8D17-656B-414B-AB1B-28A74C1283F9}" srcOrd="0" destOrd="0" presId="urn:microsoft.com/office/officeart/2005/8/layout/hierarchy1"/>
    <dgm:cxn modelId="{9F7B659A-F132-42D3-9A30-0CF9D5436DEC}" type="presOf" srcId="{BEE2A82A-4BA7-4D48-BA39-83AECF85FA01}" destId="{11D74725-56F0-4A5E-A724-577AC240DE97}" srcOrd="0" destOrd="0" presId="urn:microsoft.com/office/officeart/2005/8/layout/hierarchy1"/>
    <dgm:cxn modelId="{B1E62FFB-B2AB-4FF3-8C06-A63269FFCA9B}" srcId="{9496DBC7-BA55-4CD6-BE31-A3160D28AD7C}" destId="{2DDA064F-A5E9-4EB1-9F06-66A2CDB0A9E2}" srcOrd="2" destOrd="0" parTransId="{D73FFDE2-D318-4DD2-BD94-E53F4F426809}" sibTransId="{134F21CF-6A82-46EA-8CB9-6F44C40D2EC9}"/>
    <dgm:cxn modelId="{FC409F93-43F5-4019-889C-FEA0B7883C17}" type="presOf" srcId="{355AC201-F073-42DD-A1AC-EA53CE4A5C43}" destId="{1B197F85-FDC7-4010-BE71-E8BCC6904CCC}" srcOrd="0" destOrd="0" presId="urn:microsoft.com/office/officeart/2005/8/layout/hierarchy1"/>
    <dgm:cxn modelId="{A74CA5FB-0B22-4675-A33E-B54F5B72BB00}" type="presOf" srcId="{9496DBC7-BA55-4CD6-BE31-A3160D28AD7C}" destId="{4890D4C2-B1A2-4AC6-826B-F07481B19443}" srcOrd="0" destOrd="0" presId="urn:microsoft.com/office/officeart/2005/8/layout/hierarchy1"/>
    <dgm:cxn modelId="{EBCDB769-BF2B-47DD-A395-8A2ACDE7666E}" srcId="{BEE2A82A-4BA7-4D48-BA39-83AECF85FA01}" destId="{9496DBC7-BA55-4CD6-BE31-A3160D28AD7C}" srcOrd="0" destOrd="0" parTransId="{33B87AA5-77A3-4A53-89C9-D3466F760415}" sibTransId="{05CB960C-F98A-4942-BFDD-BF62D7D3F567}"/>
    <dgm:cxn modelId="{A5FC352A-CCD7-4745-846B-D334080394D0}" type="presOf" srcId="{D73FFDE2-D318-4DD2-BD94-E53F4F426809}" destId="{D96701E0-4B12-452E-8D6C-EBE1FC23F4DD}" srcOrd="0" destOrd="0" presId="urn:microsoft.com/office/officeart/2005/8/layout/hierarchy1"/>
    <dgm:cxn modelId="{B32CE589-E36E-4A48-9CCE-789FECBC5251}" type="presParOf" srcId="{11D74725-56F0-4A5E-A724-577AC240DE97}" destId="{147A32AD-13A0-41DA-B448-0EFA41148526}" srcOrd="0" destOrd="0" presId="urn:microsoft.com/office/officeart/2005/8/layout/hierarchy1"/>
    <dgm:cxn modelId="{2AEE1290-78BC-451D-9810-482C6C847CB5}" type="presParOf" srcId="{147A32AD-13A0-41DA-B448-0EFA41148526}" destId="{A739C7A1-8B11-4607-91D3-4781681A322F}" srcOrd="0" destOrd="0" presId="urn:microsoft.com/office/officeart/2005/8/layout/hierarchy1"/>
    <dgm:cxn modelId="{BE5B1472-1697-4FEA-BD25-78D68D4E01F7}" type="presParOf" srcId="{A739C7A1-8B11-4607-91D3-4781681A322F}" destId="{3F9246D7-5C0F-48F8-A43E-1114E610425B}" srcOrd="0" destOrd="0" presId="urn:microsoft.com/office/officeart/2005/8/layout/hierarchy1"/>
    <dgm:cxn modelId="{FA74D83C-4ECB-47F8-BDBC-53E65B57B3C5}" type="presParOf" srcId="{A739C7A1-8B11-4607-91D3-4781681A322F}" destId="{4890D4C2-B1A2-4AC6-826B-F07481B19443}" srcOrd="1" destOrd="0" presId="urn:microsoft.com/office/officeart/2005/8/layout/hierarchy1"/>
    <dgm:cxn modelId="{1215E82E-65A2-49A6-BFA9-F682E460A869}" type="presParOf" srcId="{147A32AD-13A0-41DA-B448-0EFA41148526}" destId="{5BD7B43B-877D-4C08-A794-0AC9746D0FD0}" srcOrd="1" destOrd="0" presId="urn:microsoft.com/office/officeart/2005/8/layout/hierarchy1"/>
    <dgm:cxn modelId="{5FC688F6-3AB9-4F2B-A8BA-36B7670A6BBB}" type="presParOf" srcId="{5BD7B43B-877D-4C08-A794-0AC9746D0FD0}" destId="{1B197F85-FDC7-4010-BE71-E8BCC6904CCC}" srcOrd="0" destOrd="0" presId="urn:microsoft.com/office/officeart/2005/8/layout/hierarchy1"/>
    <dgm:cxn modelId="{BA333376-A8D2-4A41-8913-6EDEEC89433D}" type="presParOf" srcId="{5BD7B43B-877D-4C08-A794-0AC9746D0FD0}" destId="{2A073703-27AC-472B-A0CD-BF79BB8E960D}" srcOrd="1" destOrd="0" presId="urn:microsoft.com/office/officeart/2005/8/layout/hierarchy1"/>
    <dgm:cxn modelId="{68A956A7-8410-4365-8BD5-C0004929BA7C}" type="presParOf" srcId="{2A073703-27AC-472B-A0CD-BF79BB8E960D}" destId="{AF61E4C7-3F68-42A2-AEBF-A4B61ADC5FF2}" srcOrd="0" destOrd="0" presId="urn:microsoft.com/office/officeart/2005/8/layout/hierarchy1"/>
    <dgm:cxn modelId="{4FA69EBF-3787-4C22-BA5D-63908CF7BE33}" type="presParOf" srcId="{AF61E4C7-3F68-42A2-AEBF-A4B61ADC5FF2}" destId="{F61639CC-D814-4D03-832F-141513252215}" srcOrd="0" destOrd="0" presId="urn:microsoft.com/office/officeart/2005/8/layout/hierarchy1"/>
    <dgm:cxn modelId="{9104B74C-8895-4B3E-96C1-275CD8991BFC}" type="presParOf" srcId="{AF61E4C7-3F68-42A2-AEBF-A4B61ADC5FF2}" destId="{B0CDF145-3B5F-4B78-AE47-34629EF139F5}" srcOrd="1" destOrd="0" presId="urn:microsoft.com/office/officeart/2005/8/layout/hierarchy1"/>
    <dgm:cxn modelId="{60DF1567-C528-471C-8B9A-350B48E3C081}" type="presParOf" srcId="{2A073703-27AC-472B-A0CD-BF79BB8E960D}" destId="{943F1785-9955-4F7A-84B6-B638C2E7D008}" srcOrd="1" destOrd="0" presId="urn:microsoft.com/office/officeart/2005/8/layout/hierarchy1"/>
    <dgm:cxn modelId="{6B792DBC-A5E0-43C2-B8A7-BD328C2B57BD}" type="presParOf" srcId="{5BD7B43B-877D-4C08-A794-0AC9746D0FD0}" destId="{0AC7F6DA-867D-47C0-95DF-AE8A73342C7C}" srcOrd="2" destOrd="0" presId="urn:microsoft.com/office/officeart/2005/8/layout/hierarchy1"/>
    <dgm:cxn modelId="{8022B8D4-452B-4925-9B83-5FB9478EEE69}" type="presParOf" srcId="{5BD7B43B-877D-4C08-A794-0AC9746D0FD0}" destId="{62687D3A-6D37-4A9F-9113-03FCF2FB9CAD}" srcOrd="3" destOrd="0" presId="urn:microsoft.com/office/officeart/2005/8/layout/hierarchy1"/>
    <dgm:cxn modelId="{6242C315-46C6-4D28-8E5A-414894F1DC63}" type="presParOf" srcId="{62687D3A-6D37-4A9F-9113-03FCF2FB9CAD}" destId="{56DC5801-5D8E-4944-8F8F-ED661CA64839}" srcOrd="0" destOrd="0" presId="urn:microsoft.com/office/officeart/2005/8/layout/hierarchy1"/>
    <dgm:cxn modelId="{4E7A1959-3856-424D-99C3-B0165AA35454}" type="presParOf" srcId="{56DC5801-5D8E-4944-8F8F-ED661CA64839}" destId="{F2E8891C-8B3A-4B26-8418-C776D4C0DA2C}" srcOrd="0" destOrd="0" presId="urn:microsoft.com/office/officeart/2005/8/layout/hierarchy1"/>
    <dgm:cxn modelId="{ED8FB6A6-C58D-4675-B9D7-5DFA01A88DB2}" type="presParOf" srcId="{56DC5801-5D8E-4944-8F8F-ED661CA64839}" destId="{421A8D17-656B-414B-AB1B-28A74C1283F9}" srcOrd="1" destOrd="0" presId="urn:microsoft.com/office/officeart/2005/8/layout/hierarchy1"/>
    <dgm:cxn modelId="{614FD6EE-06C3-4E78-8AC4-E53A1118B17E}" type="presParOf" srcId="{62687D3A-6D37-4A9F-9113-03FCF2FB9CAD}" destId="{333E8E0A-E9EA-470E-922B-E71B99A72D58}" srcOrd="1" destOrd="0" presId="urn:microsoft.com/office/officeart/2005/8/layout/hierarchy1"/>
    <dgm:cxn modelId="{62A24727-EE4E-43B5-B995-9CD7C23D507E}" type="presParOf" srcId="{5BD7B43B-877D-4C08-A794-0AC9746D0FD0}" destId="{D96701E0-4B12-452E-8D6C-EBE1FC23F4DD}" srcOrd="4" destOrd="0" presId="urn:microsoft.com/office/officeart/2005/8/layout/hierarchy1"/>
    <dgm:cxn modelId="{23EBBC3E-E02E-47E4-9DB7-4D78378838B3}" type="presParOf" srcId="{5BD7B43B-877D-4C08-A794-0AC9746D0FD0}" destId="{62BE7523-FF3C-4B00-AE90-092CBFEC6C98}" srcOrd="5" destOrd="0" presId="urn:microsoft.com/office/officeart/2005/8/layout/hierarchy1"/>
    <dgm:cxn modelId="{60F7D8A2-4231-4399-BC16-2C4A6CB57EEB}" type="presParOf" srcId="{62BE7523-FF3C-4B00-AE90-092CBFEC6C98}" destId="{0351A66F-00FA-4D11-A917-9D7F1966AD56}" srcOrd="0" destOrd="0" presId="urn:microsoft.com/office/officeart/2005/8/layout/hierarchy1"/>
    <dgm:cxn modelId="{AAA90EF0-028E-4AAE-9CF8-C697202E7F3B}" type="presParOf" srcId="{0351A66F-00FA-4D11-A917-9D7F1966AD56}" destId="{2A1AB8B5-4E88-4F3A-BBB8-D9329E32ED41}" srcOrd="0" destOrd="0" presId="urn:microsoft.com/office/officeart/2005/8/layout/hierarchy1"/>
    <dgm:cxn modelId="{51957665-4423-4B2D-9B63-CFE61CAAD0F3}" type="presParOf" srcId="{0351A66F-00FA-4D11-A917-9D7F1966AD56}" destId="{AAF54547-A36E-4AF7-9FD3-DDC270F3F74A}" srcOrd="1" destOrd="0" presId="urn:microsoft.com/office/officeart/2005/8/layout/hierarchy1"/>
    <dgm:cxn modelId="{982649FE-75F2-4C31-B8F5-61639ABEEF3E}" type="presParOf" srcId="{62BE7523-FF3C-4B00-AE90-092CBFEC6C98}" destId="{71908888-A652-48C6-BF43-7449A4625509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42" y="357159"/>
            <a:ext cx="5829300" cy="428628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Приложение №1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142976"/>
          <a:ext cx="6858000" cy="7786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Приложение №2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/>
              <a:t>План озера по рассказу отца </a:t>
            </a:r>
            <a:r>
              <a:rPr lang="ru-RU" sz="2400" b="1" dirty="0" err="1" smtClean="0"/>
              <a:t>В.И.Цыцына</a:t>
            </a:r>
            <a:r>
              <a:rPr lang="ru-RU" sz="2400" b="1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7429520"/>
            <a:ext cx="6172200" cy="73869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1600" dirty="0" smtClean="0"/>
              <a:t>Из материалов библиотеки поселка Васьково</a:t>
            </a:r>
            <a:endParaRPr lang="ru-RU" sz="1600" dirty="0"/>
          </a:p>
        </p:txBody>
      </p:sp>
      <p:pic>
        <p:nvPicPr>
          <p:cNvPr id="4" name="Содержимое 3" descr="карта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2357421"/>
            <a:ext cx="6858000" cy="44629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Приложение №3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Гипотезы происхождения названия поселка Васьково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8" y="2000232"/>
            <a:ext cx="4214842" cy="78581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Поселок «Васьково»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321579" y="3464711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500042" y="4214810"/>
            <a:ext cx="3000396" cy="135732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Озеро </a:t>
            </a:r>
            <a:r>
              <a:rPr lang="ru-RU" dirty="0" err="1" smtClean="0"/>
              <a:t>Васково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3215480" y="4429918"/>
            <a:ext cx="3357586" cy="69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928934" y="6215074"/>
            <a:ext cx="3643338" cy="157163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Фамилия (основателя) </a:t>
            </a:r>
            <a:r>
              <a:rPr lang="ru-RU" b="1" dirty="0" smtClean="0"/>
              <a:t>Васьков</a:t>
            </a:r>
          </a:p>
          <a:p>
            <a:pPr algn="ctr"/>
            <a:r>
              <a:rPr lang="ru-RU" dirty="0" smtClean="0"/>
              <a:t>Имя (основателя) </a:t>
            </a:r>
            <a:r>
              <a:rPr lang="ru-RU" b="1" dirty="0" err="1" smtClean="0"/>
              <a:t>Васько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65</Words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Приложение №1</vt:lpstr>
      <vt:lpstr>Приложение №2  План озера по рассказу отца В.И.Цыцына </vt:lpstr>
      <vt:lpstr>Приложение №3 Гипотезы происхождения названия поселка Васьково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№1</dc:title>
  <dc:creator>Соколова Оксана Ивановна</dc:creator>
  <cp:lastModifiedBy>oksana</cp:lastModifiedBy>
  <cp:revision>3</cp:revision>
  <dcterms:created xsi:type="dcterms:W3CDTF">2015-05-23T21:36:51Z</dcterms:created>
  <dcterms:modified xsi:type="dcterms:W3CDTF">2015-05-23T21:56:31Z</dcterms:modified>
</cp:coreProperties>
</file>