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3" r:id="rId5"/>
    <p:sldId id="260" r:id="rId6"/>
    <p:sldId id="261" r:id="rId7"/>
  </p:sldIdLst>
  <p:sldSz cx="9144000" cy="6858000" type="screen4x3"/>
  <p:notesSz cx="6858000" cy="9144000"/>
  <p:custDataLst>
    <p:tags r:id="rId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6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650e7_8099bb8a_X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501008"/>
            <a:ext cx="3311269" cy="3612293"/>
          </a:xfrm>
          <a:prstGeom prst="rect">
            <a:avLst/>
          </a:prstGeom>
        </p:spPr>
      </p:pic>
      <p:pic>
        <p:nvPicPr>
          <p:cNvPr id="7" name="Рисунок 6" descr="0_650ce_ead10366_X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173319" y="3933057"/>
            <a:ext cx="1970681" cy="29249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F205-6DEC-4B7A-979A-369075629462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5C2A-8BB1-490E-98BE-9064168E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F205-6DEC-4B7A-979A-369075629462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5C2A-8BB1-490E-98BE-9064168E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F205-6DEC-4B7A-979A-369075629462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5C2A-8BB1-490E-98BE-9064168E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_650ce_ead10366_X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49735" y="3749629"/>
            <a:ext cx="2094265" cy="31083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F205-6DEC-4B7A-979A-369075629462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5C2A-8BB1-490E-98BE-9064168E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F205-6DEC-4B7A-979A-369075629462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5C2A-8BB1-490E-98BE-9064168E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F205-6DEC-4B7A-979A-369075629462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5C2A-8BB1-490E-98BE-9064168E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F205-6DEC-4B7A-979A-369075629462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5C2A-8BB1-490E-98BE-9064168E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F205-6DEC-4B7A-979A-369075629462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5C2A-8BB1-490E-98BE-9064168E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F205-6DEC-4B7A-979A-369075629462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5C2A-8BB1-490E-98BE-9064168E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F205-6DEC-4B7A-979A-369075629462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5C2A-8BB1-490E-98BE-9064168E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F205-6DEC-4B7A-979A-369075629462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5C2A-8BB1-490E-98BE-9064168E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5F205-6DEC-4B7A-979A-369075629462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05C2A-8BB1-490E-98BE-9064168E7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>
            <a:normAutofit/>
          </a:bodyPr>
          <a:lstStyle/>
          <a:p>
            <a:r>
              <a:rPr lang="tt-RU" sz="7200" b="1" dirty="0" smtClean="0">
                <a:solidFill>
                  <a:srgbClr val="6600CC"/>
                </a:solidFill>
              </a:rPr>
              <a:t>Кая?Куда?</a:t>
            </a:r>
            <a:endParaRPr lang="ru-RU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4221088"/>
            <a:ext cx="4712568" cy="2423120"/>
          </a:xfrm>
        </p:spPr>
        <p:txBody>
          <a:bodyPr>
            <a:noAutofit/>
          </a:bodyPr>
          <a:lstStyle/>
          <a:p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 idx="4294967295"/>
          </p:nvPr>
        </p:nvSpPr>
        <p:spPr>
          <a:xfrm>
            <a:off x="0" y="276225"/>
            <a:ext cx="7626350" cy="725488"/>
          </a:xfrm>
        </p:spPr>
        <p:txBody>
          <a:bodyPr>
            <a:normAutofit fontScale="90000"/>
          </a:bodyPr>
          <a:lstStyle/>
          <a:p>
            <a:pPr algn="ctr"/>
            <a:r>
              <a:rPr lang="tt-RU" sz="4400" b="1" dirty="0" smtClean="0">
                <a:solidFill>
                  <a:srgbClr val="6600CC"/>
                </a:solidFill>
              </a:rPr>
              <a:t>Кая?</a:t>
            </a:r>
            <a:endParaRPr lang="ru-RU" sz="4400" b="1" dirty="0" smtClean="0">
              <a:solidFill>
                <a:srgbClr val="6600CC"/>
              </a:solidFill>
            </a:endParaRPr>
          </a:p>
        </p:txBody>
      </p:sp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>
          <a:xfrm>
            <a:off x="0" y="1100138"/>
            <a:ext cx="7494588" cy="5376862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endParaRPr lang="tt-RU" dirty="0" smtClean="0"/>
          </a:p>
          <a:p>
            <a:pPr>
              <a:buFont typeface="Wingdings 3" pitchFamily="18" charset="2"/>
              <a:buNone/>
            </a:pPr>
            <a:endParaRPr lang="ru-RU" dirty="0" smtClean="0"/>
          </a:p>
        </p:txBody>
      </p:sp>
      <p:sp>
        <p:nvSpPr>
          <p:cNvPr id="34820" name="Oval 4"/>
          <p:cNvSpPr>
            <a:spLocks noChangeArrowheads="1"/>
          </p:cNvSpPr>
          <p:nvPr/>
        </p:nvSpPr>
        <p:spPr bwMode="auto">
          <a:xfrm>
            <a:off x="246063" y="2306638"/>
            <a:ext cx="1858962" cy="15827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t-RU" sz="4800" b="1"/>
              <a:t>Мин </a:t>
            </a:r>
            <a:endParaRPr lang="ru-RU" sz="4800" b="1"/>
          </a:p>
        </p:txBody>
      </p:sp>
      <p:sp>
        <p:nvSpPr>
          <p:cNvPr id="34821" name="Oval 5"/>
          <p:cNvSpPr>
            <a:spLocks noChangeArrowheads="1"/>
          </p:cNvSpPr>
          <p:nvPr/>
        </p:nvSpPr>
        <p:spPr bwMode="auto">
          <a:xfrm>
            <a:off x="2524125" y="941388"/>
            <a:ext cx="2411413" cy="711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t-RU" sz="3600" b="1"/>
              <a:t>өй..</a:t>
            </a:r>
            <a:endParaRPr lang="ru-RU" sz="3600" b="1"/>
          </a:p>
        </p:txBody>
      </p:sp>
      <p:sp>
        <p:nvSpPr>
          <p:cNvPr id="34822" name="Oval 6"/>
          <p:cNvSpPr>
            <a:spLocks noChangeArrowheads="1"/>
          </p:cNvSpPr>
          <p:nvPr/>
        </p:nvSpPr>
        <p:spPr bwMode="auto">
          <a:xfrm>
            <a:off x="2378075" y="1785938"/>
            <a:ext cx="2614613" cy="828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t-RU" sz="3600" b="1"/>
              <a:t>мәктәп..</a:t>
            </a:r>
            <a:endParaRPr lang="ru-RU" sz="3600" b="1"/>
          </a:p>
        </p:txBody>
      </p:sp>
      <p:sp>
        <p:nvSpPr>
          <p:cNvPr id="34823" name="Oval 7"/>
          <p:cNvSpPr>
            <a:spLocks noChangeArrowheads="1"/>
          </p:cNvSpPr>
          <p:nvPr/>
        </p:nvSpPr>
        <p:spPr bwMode="auto">
          <a:xfrm>
            <a:off x="2511425" y="2825750"/>
            <a:ext cx="2498725" cy="949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t-RU" sz="3200" b="1"/>
              <a:t>урам..</a:t>
            </a:r>
            <a:endParaRPr lang="ru-RU" sz="3200" b="1"/>
          </a:p>
        </p:txBody>
      </p:sp>
      <p:sp>
        <p:nvSpPr>
          <p:cNvPr id="34824" name="Oval 8"/>
          <p:cNvSpPr>
            <a:spLocks noChangeArrowheads="1"/>
          </p:cNvSpPr>
          <p:nvPr/>
        </p:nvSpPr>
        <p:spPr bwMode="auto">
          <a:xfrm>
            <a:off x="2393950" y="3916363"/>
            <a:ext cx="2641600" cy="887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t-RU" sz="3600" b="1"/>
              <a:t>парк..</a:t>
            </a:r>
            <a:endParaRPr lang="ru-RU" sz="3600" b="1"/>
          </a:p>
        </p:txBody>
      </p:sp>
      <p:sp>
        <p:nvSpPr>
          <p:cNvPr id="34825" name="Oval 9"/>
          <p:cNvSpPr>
            <a:spLocks noChangeArrowheads="1"/>
          </p:cNvSpPr>
          <p:nvPr/>
        </p:nvSpPr>
        <p:spPr bwMode="auto">
          <a:xfrm>
            <a:off x="2439988" y="4975225"/>
            <a:ext cx="2481262" cy="900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t-RU" sz="3600" b="1"/>
              <a:t>стадион..</a:t>
            </a:r>
            <a:endParaRPr lang="ru-RU" sz="3600" b="1"/>
          </a:p>
        </p:txBody>
      </p:sp>
      <p:sp>
        <p:nvSpPr>
          <p:cNvPr id="34826" name="Oval 10"/>
          <p:cNvSpPr>
            <a:spLocks noChangeArrowheads="1"/>
          </p:cNvSpPr>
          <p:nvPr/>
        </p:nvSpPr>
        <p:spPr bwMode="auto">
          <a:xfrm>
            <a:off x="2336800" y="6002338"/>
            <a:ext cx="2525713" cy="855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t-RU" sz="3200" b="1"/>
              <a:t>бәйрәм..</a:t>
            </a:r>
            <a:endParaRPr lang="ru-RU" sz="3200" b="1"/>
          </a:p>
        </p:txBody>
      </p:sp>
      <p:sp>
        <p:nvSpPr>
          <p:cNvPr id="34827" name="Oval 11"/>
          <p:cNvSpPr>
            <a:spLocks noChangeArrowheads="1"/>
          </p:cNvSpPr>
          <p:nvPr/>
        </p:nvSpPr>
        <p:spPr bwMode="auto">
          <a:xfrm>
            <a:off x="5214942" y="1071546"/>
            <a:ext cx="1482725" cy="3381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t-RU" sz="3600"/>
              <a:t>-</a:t>
            </a:r>
            <a:r>
              <a:rPr lang="tt-RU" sz="3600" b="1"/>
              <a:t>га</a:t>
            </a:r>
          </a:p>
          <a:p>
            <a:pPr algn="ctr"/>
            <a:r>
              <a:rPr lang="tt-RU" sz="3600" b="1"/>
              <a:t>-гә</a:t>
            </a:r>
          </a:p>
          <a:p>
            <a:pPr algn="ctr"/>
            <a:r>
              <a:rPr lang="tt-RU" sz="3600" b="1"/>
              <a:t>-ка</a:t>
            </a:r>
          </a:p>
          <a:p>
            <a:pPr algn="ctr"/>
            <a:r>
              <a:rPr lang="tt-RU" sz="3600" b="1"/>
              <a:t>-кә</a:t>
            </a:r>
            <a:endParaRPr lang="ru-RU" sz="3600" b="1"/>
          </a:p>
        </p:txBody>
      </p:sp>
      <p:sp>
        <p:nvSpPr>
          <p:cNvPr id="34828" name="Oval 12"/>
          <p:cNvSpPr>
            <a:spLocks noChangeArrowheads="1"/>
          </p:cNvSpPr>
          <p:nvPr/>
        </p:nvSpPr>
        <p:spPr bwMode="auto">
          <a:xfrm>
            <a:off x="6786578" y="1214422"/>
            <a:ext cx="2147887" cy="2278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t-RU" sz="4400" b="1" dirty="0"/>
              <a:t>б</a:t>
            </a:r>
            <a:r>
              <a:rPr lang="tt-RU" sz="4400" b="1" dirty="0" smtClean="0"/>
              <a:t>ара</a:t>
            </a:r>
            <a:r>
              <a:rPr lang="tt-RU" sz="4400" b="1" dirty="0" smtClean="0">
                <a:solidFill>
                  <a:srgbClr val="FF0000"/>
                </a:solidFill>
              </a:rPr>
              <a:t>м</a:t>
            </a:r>
            <a:r>
              <a:rPr lang="tt-RU" sz="4400" b="1" dirty="0"/>
              <a:t>.</a:t>
            </a:r>
            <a:endParaRPr lang="ru-RU" sz="4400" b="1" dirty="0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 flipV="1">
            <a:off x="1755775" y="1639888"/>
            <a:ext cx="958850" cy="769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 flipV="1">
            <a:off x="2147888" y="2511425"/>
            <a:ext cx="609600" cy="449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>
            <a:off x="2133600" y="3265488"/>
            <a:ext cx="261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>
            <a:off x="1712913" y="3787775"/>
            <a:ext cx="565150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>
            <a:off x="1481138" y="3962400"/>
            <a:ext cx="957262" cy="1089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34" name="Line 18"/>
          <p:cNvSpPr>
            <a:spLocks noChangeShapeType="1"/>
          </p:cNvSpPr>
          <p:nvPr/>
        </p:nvSpPr>
        <p:spPr bwMode="auto">
          <a:xfrm>
            <a:off x="957263" y="3919538"/>
            <a:ext cx="1277937" cy="2147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35" name="Line 19"/>
          <p:cNvSpPr>
            <a:spLocks noChangeShapeType="1"/>
          </p:cNvSpPr>
          <p:nvPr/>
        </p:nvSpPr>
        <p:spPr bwMode="auto">
          <a:xfrm>
            <a:off x="6561138" y="2554288"/>
            <a:ext cx="434975" cy="276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36" name="Line 20"/>
          <p:cNvSpPr>
            <a:spLocks noChangeShapeType="1"/>
          </p:cNvSpPr>
          <p:nvPr/>
        </p:nvSpPr>
        <p:spPr bwMode="auto">
          <a:xfrm flipV="1">
            <a:off x="6215074" y="3948112"/>
            <a:ext cx="882639" cy="623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 idx="4294967295"/>
          </p:nvPr>
        </p:nvSpPr>
        <p:spPr>
          <a:xfrm>
            <a:off x="0" y="276225"/>
            <a:ext cx="7626350" cy="725488"/>
          </a:xfrm>
        </p:spPr>
        <p:txBody>
          <a:bodyPr>
            <a:normAutofit fontScale="90000"/>
          </a:bodyPr>
          <a:lstStyle/>
          <a:p>
            <a:pPr algn="ctr"/>
            <a:r>
              <a:rPr lang="tt-RU" sz="4400" b="1" dirty="0" smtClean="0">
                <a:solidFill>
                  <a:srgbClr val="6600CC"/>
                </a:solidFill>
              </a:rPr>
              <a:t>Кая?</a:t>
            </a:r>
            <a:endParaRPr lang="ru-RU" sz="4400" b="1" dirty="0" smtClean="0">
              <a:solidFill>
                <a:srgbClr val="6600CC"/>
              </a:solidFill>
            </a:endParaRPr>
          </a:p>
        </p:txBody>
      </p:sp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>
          <a:xfrm>
            <a:off x="0" y="1100138"/>
            <a:ext cx="7494588" cy="5376862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endParaRPr lang="tt-RU" dirty="0" smtClean="0"/>
          </a:p>
          <a:p>
            <a:pPr>
              <a:buFont typeface="Wingdings 3" pitchFamily="18" charset="2"/>
              <a:buNone/>
            </a:pPr>
            <a:endParaRPr lang="ru-RU" dirty="0" smtClean="0"/>
          </a:p>
        </p:txBody>
      </p:sp>
      <p:sp>
        <p:nvSpPr>
          <p:cNvPr id="34820" name="Oval 4"/>
          <p:cNvSpPr>
            <a:spLocks noChangeArrowheads="1"/>
          </p:cNvSpPr>
          <p:nvPr/>
        </p:nvSpPr>
        <p:spPr bwMode="auto">
          <a:xfrm>
            <a:off x="246063" y="2306638"/>
            <a:ext cx="1858962" cy="15827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t-RU" sz="4800" b="1" dirty="0" smtClean="0"/>
              <a:t>С</a:t>
            </a:r>
            <a:r>
              <a:rPr lang="tt-RU" sz="4800" b="1" dirty="0" smtClean="0"/>
              <a:t>ин </a:t>
            </a:r>
            <a:endParaRPr lang="ru-RU" sz="4800" b="1" dirty="0"/>
          </a:p>
        </p:txBody>
      </p:sp>
      <p:sp>
        <p:nvSpPr>
          <p:cNvPr id="34821" name="Oval 5"/>
          <p:cNvSpPr>
            <a:spLocks noChangeArrowheads="1"/>
          </p:cNvSpPr>
          <p:nvPr/>
        </p:nvSpPr>
        <p:spPr bwMode="auto">
          <a:xfrm>
            <a:off x="2524125" y="941388"/>
            <a:ext cx="2411413" cy="711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t-RU" sz="3600" b="1"/>
              <a:t>өй..</a:t>
            </a:r>
            <a:endParaRPr lang="ru-RU" sz="3600" b="1"/>
          </a:p>
        </p:txBody>
      </p:sp>
      <p:sp>
        <p:nvSpPr>
          <p:cNvPr id="34822" name="Oval 6"/>
          <p:cNvSpPr>
            <a:spLocks noChangeArrowheads="1"/>
          </p:cNvSpPr>
          <p:nvPr/>
        </p:nvSpPr>
        <p:spPr bwMode="auto">
          <a:xfrm>
            <a:off x="2378075" y="1785938"/>
            <a:ext cx="2614613" cy="828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t-RU" sz="3600" b="1"/>
              <a:t>мәктәп..</a:t>
            </a:r>
            <a:endParaRPr lang="ru-RU" sz="3600" b="1"/>
          </a:p>
        </p:txBody>
      </p:sp>
      <p:sp>
        <p:nvSpPr>
          <p:cNvPr id="34823" name="Oval 7"/>
          <p:cNvSpPr>
            <a:spLocks noChangeArrowheads="1"/>
          </p:cNvSpPr>
          <p:nvPr/>
        </p:nvSpPr>
        <p:spPr bwMode="auto">
          <a:xfrm>
            <a:off x="2511425" y="2825750"/>
            <a:ext cx="2498725" cy="949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t-RU" sz="3200" b="1"/>
              <a:t>урам..</a:t>
            </a:r>
            <a:endParaRPr lang="ru-RU" sz="3200" b="1"/>
          </a:p>
        </p:txBody>
      </p:sp>
      <p:sp>
        <p:nvSpPr>
          <p:cNvPr id="34824" name="Oval 8"/>
          <p:cNvSpPr>
            <a:spLocks noChangeArrowheads="1"/>
          </p:cNvSpPr>
          <p:nvPr/>
        </p:nvSpPr>
        <p:spPr bwMode="auto">
          <a:xfrm>
            <a:off x="2393950" y="3916363"/>
            <a:ext cx="2641600" cy="887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t-RU" sz="3600" b="1"/>
              <a:t>парк..</a:t>
            </a:r>
            <a:endParaRPr lang="ru-RU" sz="3600" b="1"/>
          </a:p>
        </p:txBody>
      </p:sp>
      <p:sp>
        <p:nvSpPr>
          <p:cNvPr id="34825" name="Oval 9"/>
          <p:cNvSpPr>
            <a:spLocks noChangeArrowheads="1"/>
          </p:cNvSpPr>
          <p:nvPr/>
        </p:nvSpPr>
        <p:spPr bwMode="auto">
          <a:xfrm>
            <a:off x="2439988" y="4975225"/>
            <a:ext cx="2481262" cy="900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t-RU" sz="3600" b="1"/>
              <a:t>стадион..</a:t>
            </a:r>
            <a:endParaRPr lang="ru-RU" sz="3600" b="1"/>
          </a:p>
        </p:txBody>
      </p:sp>
      <p:sp>
        <p:nvSpPr>
          <p:cNvPr id="34826" name="Oval 10"/>
          <p:cNvSpPr>
            <a:spLocks noChangeArrowheads="1"/>
          </p:cNvSpPr>
          <p:nvPr/>
        </p:nvSpPr>
        <p:spPr bwMode="auto">
          <a:xfrm>
            <a:off x="2336800" y="6002338"/>
            <a:ext cx="2525713" cy="855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t-RU" sz="3200" b="1"/>
              <a:t>бәйрәм..</a:t>
            </a:r>
            <a:endParaRPr lang="ru-RU" sz="3200" b="1"/>
          </a:p>
        </p:txBody>
      </p:sp>
      <p:sp>
        <p:nvSpPr>
          <p:cNvPr id="34827" name="Oval 11"/>
          <p:cNvSpPr>
            <a:spLocks noChangeArrowheads="1"/>
          </p:cNvSpPr>
          <p:nvPr/>
        </p:nvSpPr>
        <p:spPr bwMode="auto">
          <a:xfrm>
            <a:off x="5214942" y="1071546"/>
            <a:ext cx="1482725" cy="3381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t-RU" sz="3600"/>
              <a:t>-</a:t>
            </a:r>
            <a:r>
              <a:rPr lang="tt-RU" sz="3600" b="1"/>
              <a:t>га</a:t>
            </a:r>
          </a:p>
          <a:p>
            <a:pPr algn="ctr"/>
            <a:r>
              <a:rPr lang="tt-RU" sz="3600" b="1"/>
              <a:t>-гә</a:t>
            </a:r>
          </a:p>
          <a:p>
            <a:pPr algn="ctr"/>
            <a:r>
              <a:rPr lang="tt-RU" sz="3600" b="1"/>
              <a:t>-ка</a:t>
            </a:r>
          </a:p>
          <a:p>
            <a:pPr algn="ctr"/>
            <a:r>
              <a:rPr lang="tt-RU" sz="3600" b="1"/>
              <a:t>-кә</a:t>
            </a:r>
            <a:endParaRPr lang="ru-RU" sz="3600" b="1"/>
          </a:p>
        </p:txBody>
      </p:sp>
      <p:sp>
        <p:nvSpPr>
          <p:cNvPr id="34828" name="Oval 12"/>
          <p:cNvSpPr>
            <a:spLocks noChangeArrowheads="1"/>
          </p:cNvSpPr>
          <p:nvPr/>
        </p:nvSpPr>
        <p:spPr bwMode="auto">
          <a:xfrm>
            <a:off x="6786578" y="1214422"/>
            <a:ext cx="2147887" cy="2278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t-RU" sz="3600" b="1" dirty="0" smtClean="0"/>
              <a:t>бара</a:t>
            </a:r>
            <a:r>
              <a:rPr lang="tt-RU" sz="3600" b="1" dirty="0" smtClean="0">
                <a:solidFill>
                  <a:srgbClr val="FF0000"/>
                </a:solidFill>
              </a:rPr>
              <a:t>сың</a:t>
            </a:r>
            <a:r>
              <a:rPr lang="tt-RU" sz="4400" b="1" dirty="0" smtClean="0"/>
              <a:t>.</a:t>
            </a:r>
            <a:endParaRPr lang="ru-RU" sz="4400" b="1" dirty="0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 flipV="1">
            <a:off x="1755775" y="1639888"/>
            <a:ext cx="958850" cy="769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 flipV="1">
            <a:off x="2147888" y="2511425"/>
            <a:ext cx="609600" cy="449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>
            <a:off x="2133600" y="3265488"/>
            <a:ext cx="261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>
            <a:off x="1712913" y="3787775"/>
            <a:ext cx="565150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>
            <a:off x="1481138" y="3962400"/>
            <a:ext cx="957262" cy="1089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34" name="Line 18"/>
          <p:cNvSpPr>
            <a:spLocks noChangeShapeType="1"/>
          </p:cNvSpPr>
          <p:nvPr/>
        </p:nvSpPr>
        <p:spPr bwMode="auto">
          <a:xfrm>
            <a:off x="957263" y="3919538"/>
            <a:ext cx="1277937" cy="2147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35" name="Line 19"/>
          <p:cNvSpPr>
            <a:spLocks noChangeShapeType="1"/>
          </p:cNvSpPr>
          <p:nvPr/>
        </p:nvSpPr>
        <p:spPr bwMode="auto">
          <a:xfrm>
            <a:off x="6561138" y="2554288"/>
            <a:ext cx="434975" cy="276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36" name="Line 20"/>
          <p:cNvSpPr>
            <a:spLocks noChangeShapeType="1"/>
          </p:cNvSpPr>
          <p:nvPr/>
        </p:nvSpPr>
        <p:spPr bwMode="auto">
          <a:xfrm flipV="1">
            <a:off x="6215074" y="3948112"/>
            <a:ext cx="882639" cy="623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 idx="4294967295"/>
          </p:nvPr>
        </p:nvSpPr>
        <p:spPr>
          <a:xfrm>
            <a:off x="0" y="276225"/>
            <a:ext cx="7626350" cy="725488"/>
          </a:xfrm>
        </p:spPr>
        <p:txBody>
          <a:bodyPr>
            <a:normAutofit fontScale="90000"/>
          </a:bodyPr>
          <a:lstStyle/>
          <a:p>
            <a:pPr algn="ctr"/>
            <a:r>
              <a:rPr lang="tt-RU" sz="4400" b="1" dirty="0" smtClean="0">
                <a:solidFill>
                  <a:srgbClr val="6600CC"/>
                </a:solidFill>
              </a:rPr>
              <a:t>Кая?</a:t>
            </a:r>
            <a:endParaRPr lang="ru-RU" sz="4400" b="1" dirty="0" smtClean="0">
              <a:solidFill>
                <a:srgbClr val="6600CC"/>
              </a:solidFill>
            </a:endParaRPr>
          </a:p>
        </p:txBody>
      </p:sp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>
          <a:xfrm>
            <a:off x="0" y="1100138"/>
            <a:ext cx="7494588" cy="5376862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endParaRPr lang="tt-RU" dirty="0" smtClean="0"/>
          </a:p>
          <a:p>
            <a:pPr>
              <a:buFont typeface="Wingdings 3" pitchFamily="18" charset="2"/>
              <a:buNone/>
            </a:pPr>
            <a:endParaRPr lang="ru-RU" dirty="0" smtClean="0"/>
          </a:p>
        </p:txBody>
      </p:sp>
      <p:sp>
        <p:nvSpPr>
          <p:cNvPr id="34820" name="Oval 4"/>
          <p:cNvSpPr>
            <a:spLocks noChangeArrowheads="1"/>
          </p:cNvSpPr>
          <p:nvPr/>
        </p:nvSpPr>
        <p:spPr bwMode="auto">
          <a:xfrm>
            <a:off x="246063" y="2306638"/>
            <a:ext cx="1858962" cy="15827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t-RU" sz="4800" b="1" dirty="0" smtClean="0"/>
              <a:t>Ул </a:t>
            </a:r>
            <a:endParaRPr lang="ru-RU" sz="4800" b="1" dirty="0"/>
          </a:p>
        </p:txBody>
      </p:sp>
      <p:sp>
        <p:nvSpPr>
          <p:cNvPr id="34821" name="Oval 5"/>
          <p:cNvSpPr>
            <a:spLocks noChangeArrowheads="1"/>
          </p:cNvSpPr>
          <p:nvPr/>
        </p:nvSpPr>
        <p:spPr bwMode="auto">
          <a:xfrm>
            <a:off x="2524125" y="941388"/>
            <a:ext cx="2411413" cy="711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t-RU" sz="3600" b="1"/>
              <a:t>өй..</a:t>
            </a:r>
            <a:endParaRPr lang="ru-RU" sz="3600" b="1"/>
          </a:p>
        </p:txBody>
      </p:sp>
      <p:sp>
        <p:nvSpPr>
          <p:cNvPr id="34822" name="Oval 6"/>
          <p:cNvSpPr>
            <a:spLocks noChangeArrowheads="1"/>
          </p:cNvSpPr>
          <p:nvPr/>
        </p:nvSpPr>
        <p:spPr bwMode="auto">
          <a:xfrm>
            <a:off x="2378075" y="1785938"/>
            <a:ext cx="2614613" cy="828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t-RU" sz="3600" b="1"/>
              <a:t>мәктәп..</a:t>
            </a:r>
            <a:endParaRPr lang="ru-RU" sz="3600" b="1"/>
          </a:p>
        </p:txBody>
      </p:sp>
      <p:sp>
        <p:nvSpPr>
          <p:cNvPr id="34823" name="Oval 7"/>
          <p:cNvSpPr>
            <a:spLocks noChangeArrowheads="1"/>
          </p:cNvSpPr>
          <p:nvPr/>
        </p:nvSpPr>
        <p:spPr bwMode="auto">
          <a:xfrm>
            <a:off x="2511425" y="2825750"/>
            <a:ext cx="2498725" cy="949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t-RU" sz="3200" b="1"/>
              <a:t>урам..</a:t>
            </a:r>
            <a:endParaRPr lang="ru-RU" sz="3200" b="1"/>
          </a:p>
        </p:txBody>
      </p:sp>
      <p:sp>
        <p:nvSpPr>
          <p:cNvPr id="34824" name="Oval 8"/>
          <p:cNvSpPr>
            <a:spLocks noChangeArrowheads="1"/>
          </p:cNvSpPr>
          <p:nvPr/>
        </p:nvSpPr>
        <p:spPr bwMode="auto">
          <a:xfrm>
            <a:off x="2393950" y="3916363"/>
            <a:ext cx="2641600" cy="887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t-RU" sz="3600" b="1"/>
              <a:t>парк..</a:t>
            </a:r>
            <a:endParaRPr lang="ru-RU" sz="3600" b="1"/>
          </a:p>
        </p:txBody>
      </p:sp>
      <p:sp>
        <p:nvSpPr>
          <p:cNvPr id="34825" name="Oval 9"/>
          <p:cNvSpPr>
            <a:spLocks noChangeArrowheads="1"/>
          </p:cNvSpPr>
          <p:nvPr/>
        </p:nvSpPr>
        <p:spPr bwMode="auto">
          <a:xfrm>
            <a:off x="2439988" y="4975225"/>
            <a:ext cx="2481262" cy="900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t-RU" sz="3600" b="1"/>
              <a:t>стадион..</a:t>
            </a:r>
            <a:endParaRPr lang="ru-RU" sz="3600" b="1"/>
          </a:p>
        </p:txBody>
      </p:sp>
      <p:sp>
        <p:nvSpPr>
          <p:cNvPr id="34826" name="Oval 10"/>
          <p:cNvSpPr>
            <a:spLocks noChangeArrowheads="1"/>
          </p:cNvSpPr>
          <p:nvPr/>
        </p:nvSpPr>
        <p:spPr bwMode="auto">
          <a:xfrm>
            <a:off x="2336800" y="6002338"/>
            <a:ext cx="2525713" cy="855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t-RU" sz="3200" b="1"/>
              <a:t>бәйрәм..</a:t>
            </a:r>
            <a:endParaRPr lang="ru-RU" sz="3200" b="1"/>
          </a:p>
        </p:txBody>
      </p:sp>
      <p:sp>
        <p:nvSpPr>
          <p:cNvPr id="34827" name="Oval 11"/>
          <p:cNvSpPr>
            <a:spLocks noChangeArrowheads="1"/>
          </p:cNvSpPr>
          <p:nvPr/>
        </p:nvSpPr>
        <p:spPr bwMode="auto">
          <a:xfrm>
            <a:off x="5214942" y="1071546"/>
            <a:ext cx="1482725" cy="3381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t-RU" sz="3600"/>
              <a:t>-</a:t>
            </a:r>
            <a:r>
              <a:rPr lang="tt-RU" sz="3600" b="1"/>
              <a:t>га</a:t>
            </a:r>
          </a:p>
          <a:p>
            <a:pPr algn="ctr"/>
            <a:r>
              <a:rPr lang="tt-RU" sz="3600" b="1"/>
              <a:t>-гә</a:t>
            </a:r>
          </a:p>
          <a:p>
            <a:pPr algn="ctr"/>
            <a:r>
              <a:rPr lang="tt-RU" sz="3600" b="1"/>
              <a:t>-ка</a:t>
            </a:r>
          </a:p>
          <a:p>
            <a:pPr algn="ctr"/>
            <a:r>
              <a:rPr lang="tt-RU" sz="3600" b="1"/>
              <a:t>-кә</a:t>
            </a:r>
            <a:endParaRPr lang="ru-RU" sz="3600" b="1"/>
          </a:p>
        </p:txBody>
      </p:sp>
      <p:sp>
        <p:nvSpPr>
          <p:cNvPr id="34828" name="Oval 12"/>
          <p:cNvSpPr>
            <a:spLocks noChangeArrowheads="1"/>
          </p:cNvSpPr>
          <p:nvPr/>
        </p:nvSpPr>
        <p:spPr bwMode="auto">
          <a:xfrm>
            <a:off x="6786578" y="1214422"/>
            <a:ext cx="2147887" cy="2278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t-RU" sz="4400" b="1" dirty="0" smtClean="0"/>
              <a:t>бара.</a:t>
            </a:r>
            <a:endParaRPr lang="ru-RU" sz="4400" b="1" dirty="0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 flipV="1">
            <a:off x="1755775" y="1639888"/>
            <a:ext cx="958850" cy="769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 flipV="1">
            <a:off x="2147888" y="2511425"/>
            <a:ext cx="609600" cy="449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>
            <a:off x="2133600" y="3265488"/>
            <a:ext cx="261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>
            <a:off x="1712913" y="3787775"/>
            <a:ext cx="565150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>
            <a:off x="1481138" y="3962400"/>
            <a:ext cx="957262" cy="1089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34" name="Line 18"/>
          <p:cNvSpPr>
            <a:spLocks noChangeShapeType="1"/>
          </p:cNvSpPr>
          <p:nvPr/>
        </p:nvSpPr>
        <p:spPr bwMode="auto">
          <a:xfrm>
            <a:off x="957263" y="3919538"/>
            <a:ext cx="1277937" cy="2147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35" name="Line 19"/>
          <p:cNvSpPr>
            <a:spLocks noChangeShapeType="1"/>
          </p:cNvSpPr>
          <p:nvPr/>
        </p:nvSpPr>
        <p:spPr bwMode="auto">
          <a:xfrm>
            <a:off x="6561138" y="2554288"/>
            <a:ext cx="434975" cy="276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36" name="Line 20"/>
          <p:cNvSpPr>
            <a:spLocks noChangeShapeType="1"/>
          </p:cNvSpPr>
          <p:nvPr/>
        </p:nvSpPr>
        <p:spPr bwMode="auto">
          <a:xfrm flipV="1">
            <a:off x="6215074" y="3948112"/>
            <a:ext cx="882639" cy="623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6263" y="261938"/>
            <a:ext cx="5770562" cy="1006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236292"/>
                </a:solidFill>
              </a:rPr>
              <a:t>Кая?</a:t>
            </a:r>
          </a:p>
        </p:txBody>
      </p:sp>
      <p:sp>
        <p:nvSpPr>
          <p:cNvPr id="19463" name="Rectangle 7"/>
          <p:cNvSpPr>
            <a:spLocks noGrp="1"/>
          </p:cNvSpPr>
          <p:nvPr>
            <p:ph type="body" idx="4294967295"/>
          </p:nvPr>
        </p:nvSpPr>
        <p:spPr>
          <a:xfrm>
            <a:off x="357158" y="1500174"/>
            <a:ext cx="7132638" cy="4491037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tt-RU" dirty="0" smtClean="0">
                <a:latin typeface="Arial" charset="0"/>
              </a:rPr>
              <a:t>                      </a:t>
            </a:r>
            <a:r>
              <a:rPr lang="tt-RU" b="1" dirty="0" smtClean="0">
                <a:solidFill>
                  <a:srgbClr val="0000CC"/>
                </a:solidFill>
                <a:latin typeface="Times New Roman" pitchFamily="18" charset="0"/>
              </a:rPr>
              <a:t>Казан-га </a:t>
            </a:r>
          </a:p>
          <a:p>
            <a:pPr>
              <a:buFont typeface="Wingdings 3" pitchFamily="18" charset="2"/>
              <a:buNone/>
            </a:pPr>
            <a:r>
              <a:rPr lang="tt-RU" b="1" dirty="0" smtClean="0">
                <a:solidFill>
                  <a:srgbClr val="0000CC"/>
                </a:solidFill>
                <a:latin typeface="Times New Roman" pitchFamily="18" charset="0"/>
              </a:rPr>
              <a:t>                      Минзәлә - гә</a:t>
            </a:r>
          </a:p>
          <a:p>
            <a:pPr>
              <a:buFont typeface="Wingdings 3" pitchFamily="18" charset="2"/>
              <a:buNone/>
            </a:pPr>
            <a:r>
              <a:rPr lang="tt-RU" b="1" dirty="0" smtClean="0">
                <a:solidFill>
                  <a:srgbClr val="0000CC"/>
                </a:solidFill>
                <a:latin typeface="Times New Roman" pitchFamily="18" charset="0"/>
              </a:rPr>
              <a:t>Алсу</a:t>
            </a:r>
            <a:r>
              <a:rPr lang="tt-RU" b="1" dirty="0" smtClean="0">
                <a:solidFill>
                  <a:srgbClr val="0000CC"/>
                </a:solidFill>
                <a:latin typeface="Times New Roman" pitchFamily="18" charset="0"/>
              </a:rPr>
              <a:t>              Мамадыш-ка         бара</a:t>
            </a:r>
          </a:p>
          <a:p>
            <a:pPr>
              <a:buFont typeface="Wingdings 3" pitchFamily="18" charset="2"/>
              <a:buNone/>
            </a:pPr>
            <a:r>
              <a:rPr lang="tt-RU" b="1" dirty="0" smtClean="0">
                <a:solidFill>
                  <a:srgbClr val="0000CC"/>
                </a:solidFill>
                <a:latin typeface="Times New Roman" pitchFamily="18" charset="0"/>
              </a:rPr>
              <a:t>                      Әлмәт-кә</a:t>
            </a:r>
          </a:p>
          <a:p>
            <a:pPr>
              <a:buFont typeface="Wingdings 3" pitchFamily="18" charset="2"/>
              <a:buNone/>
            </a:pPr>
            <a:r>
              <a:rPr lang="tt-RU" b="1" dirty="0" smtClean="0">
                <a:solidFill>
                  <a:srgbClr val="0000CC"/>
                </a:solidFill>
                <a:latin typeface="Times New Roman" pitchFamily="18" charset="0"/>
              </a:rPr>
              <a:t>                      Яшел Үзән-гә</a:t>
            </a:r>
            <a:endParaRPr lang="ru-RU" b="1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V="1">
            <a:off x="1016000" y="2003425"/>
            <a:ext cx="1393825" cy="101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V="1">
            <a:off x="1044575" y="2525713"/>
            <a:ext cx="1365250" cy="550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V="1">
            <a:off x="1160463" y="3121025"/>
            <a:ext cx="1249362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1089025" y="3208338"/>
            <a:ext cx="1363663" cy="420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1030288" y="3338513"/>
            <a:ext cx="1450975" cy="885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4397375" y="1843088"/>
            <a:ext cx="1582738" cy="106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5108575" y="2554288"/>
            <a:ext cx="842963" cy="5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>
            <a:off x="5254625" y="3076575"/>
            <a:ext cx="565150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 flipV="1">
            <a:off x="4529138" y="3251200"/>
            <a:ext cx="1262062" cy="420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 flipV="1">
            <a:off x="5341938" y="3352800"/>
            <a:ext cx="841375" cy="987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6263" y="261938"/>
            <a:ext cx="5770562" cy="1006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236292"/>
                </a:solidFill>
              </a:rPr>
              <a:t>Кая?</a:t>
            </a:r>
          </a:p>
        </p:txBody>
      </p:sp>
      <p:sp>
        <p:nvSpPr>
          <p:cNvPr id="19463" name="Rectangle 7"/>
          <p:cNvSpPr>
            <a:spLocks noGrp="1"/>
          </p:cNvSpPr>
          <p:nvPr>
            <p:ph type="body" idx="4294967295"/>
          </p:nvPr>
        </p:nvSpPr>
        <p:spPr>
          <a:xfrm>
            <a:off x="0" y="1500174"/>
            <a:ext cx="7489796" cy="4491037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tt-RU" dirty="0" smtClean="0">
                <a:latin typeface="Arial" charset="0"/>
              </a:rPr>
              <a:t>                      </a:t>
            </a:r>
            <a:r>
              <a:rPr lang="tt-RU" b="1" dirty="0" smtClean="0">
                <a:solidFill>
                  <a:srgbClr val="0000CC"/>
                </a:solidFill>
                <a:latin typeface="Times New Roman" pitchFamily="18" charset="0"/>
              </a:rPr>
              <a:t>М</a:t>
            </a:r>
            <a:r>
              <a:rPr lang="tt-RU" b="1" dirty="0" smtClean="0">
                <a:solidFill>
                  <a:srgbClr val="0000CC"/>
                </a:solidFill>
                <a:latin typeface="Times New Roman" pitchFamily="18" charset="0"/>
              </a:rPr>
              <a:t>ӘСКӘҮ</a:t>
            </a:r>
            <a:r>
              <a:rPr lang="tt-RU" b="1" dirty="0" smtClean="0">
                <a:solidFill>
                  <a:srgbClr val="0000CC"/>
                </a:solidFill>
                <a:latin typeface="Times New Roman" pitchFamily="18" charset="0"/>
              </a:rPr>
              <a:t>-гә </a:t>
            </a:r>
          </a:p>
          <a:p>
            <a:pPr>
              <a:buFont typeface="Wingdings 3" pitchFamily="18" charset="2"/>
              <a:buNone/>
            </a:pPr>
            <a:r>
              <a:rPr lang="tt-RU" b="1" dirty="0" smtClean="0">
                <a:solidFill>
                  <a:srgbClr val="0000CC"/>
                </a:solidFill>
                <a:latin typeface="Times New Roman" pitchFamily="18" charset="0"/>
              </a:rPr>
              <a:t>                      китапханә - гә</a:t>
            </a:r>
          </a:p>
          <a:p>
            <a:pPr>
              <a:buFont typeface="Wingdings 3" pitchFamily="18" charset="2"/>
              <a:buNone/>
            </a:pPr>
            <a:r>
              <a:rPr lang="tt-RU" b="1" dirty="0" smtClean="0">
                <a:solidFill>
                  <a:srgbClr val="0000CC"/>
                </a:solidFill>
                <a:latin typeface="Times New Roman" pitchFamily="18" charset="0"/>
              </a:rPr>
              <a:t>АЗАТ</a:t>
            </a:r>
            <a:r>
              <a:rPr lang="tt-RU" b="1" dirty="0" smtClean="0">
                <a:solidFill>
                  <a:srgbClr val="0000CC"/>
                </a:solidFill>
                <a:latin typeface="Times New Roman" pitchFamily="18" charset="0"/>
              </a:rPr>
              <a:t>                кунак       -ка         бара</a:t>
            </a:r>
          </a:p>
          <a:p>
            <a:pPr>
              <a:buFont typeface="Wingdings 3" pitchFamily="18" charset="2"/>
              <a:buNone/>
            </a:pPr>
            <a:r>
              <a:rPr lang="tt-RU" b="1" dirty="0" smtClean="0">
                <a:solidFill>
                  <a:srgbClr val="0000CC"/>
                </a:solidFill>
                <a:latin typeface="Times New Roman" pitchFamily="18" charset="0"/>
              </a:rPr>
              <a:t>                          мәктәп   -кә</a:t>
            </a:r>
          </a:p>
          <a:p>
            <a:pPr>
              <a:buFont typeface="Wingdings 3" pitchFamily="18" charset="2"/>
              <a:buNone/>
            </a:pPr>
            <a:r>
              <a:rPr lang="tt-RU" b="1" dirty="0" smtClean="0">
                <a:solidFill>
                  <a:srgbClr val="0000CC"/>
                </a:solidFill>
                <a:latin typeface="Times New Roman" pitchFamily="18" charset="0"/>
              </a:rPr>
              <a:t>                                кибет  -кә</a:t>
            </a:r>
            <a:endParaRPr lang="ru-RU" b="1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V="1">
            <a:off x="1016000" y="2003425"/>
            <a:ext cx="1393825" cy="101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V="1">
            <a:off x="1044575" y="2525713"/>
            <a:ext cx="1365250" cy="550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V="1">
            <a:off x="1160463" y="3121025"/>
            <a:ext cx="1249362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1089025" y="3208338"/>
            <a:ext cx="1363663" cy="420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1030288" y="3338513"/>
            <a:ext cx="1450975" cy="885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4397375" y="1843088"/>
            <a:ext cx="1582738" cy="106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5108575" y="2554288"/>
            <a:ext cx="842963" cy="5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>
            <a:off x="5254625" y="3076575"/>
            <a:ext cx="565150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 flipV="1">
            <a:off x="4529138" y="3251200"/>
            <a:ext cx="1262062" cy="420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 flipV="1">
            <a:off x="5341938" y="3352800"/>
            <a:ext cx="841375" cy="987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74bbb5c82b11fed247fdb79804040cd905528d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114</Words>
  <Application>Microsoft Office PowerPoint</Application>
  <PresentationFormat>Экран (4:3)</PresentationFormat>
  <Paragraphs>52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Кая?Куда?</vt:lpstr>
      <vt:lpstr>Кая?</vt:lpstr>
      <vt:lpstr>Кая?</vt:lpstr>
      <vt:lpstr>Кая?</vt:lpstr>
      <vt:lpstr>Слайд 5</vt:lpstr>
      <vt:lpstr>Слайд 6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Четвёртый лишний</dc:title>
  <dc:creator>Белозёрова</dc:creator>
  <cp:lastModifiedBy>Нияз</cp:lastModifiedBy>
  <cp:revision>5</cp:revision>
  <dcterms:created xsi:type="dcterms:W3CDTF">2013-01-08T16:57:29Z</dcterms:created>
  <dcterms:modified xsi:type="dcterms:W3CDTF">2014-11-14T17:55:18Z</dcterms:modified>
</cp:coreProperties>
</file>