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64" r:id="rId3"/>
    <p:sldId id="261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Вырезные (силуэтные) </a:t>
            </a:r>
            <a:r>
              <a:rPr lang="ru-RU" dirty="0" smtClean="0"/>
              <a:t>"</a:t>
            </a:r>
            <a:r>
              <a:rPr lang="ru-RU" dirty="0"/>
              <a:t>архангельские </a:t>
            </a:r>
            <a:r>
              <a:rPr lang="ru-RU" dirty="0" err="1"/>
              <a:t>козули</a:t>
            </a:r>
            <a:r>
              <a:rPr lang="ru-RU" dirty="0"/>
              <a:t>" </a:t>
            </a:r>
          </a:p>
        </p:txBody>
      </p:sp>
      <p:pic>
        <p:nvPicPr>
          <p:cNvPr id="4" name="Объект 3" descr="http://www.matematikaiskusstvo.ru/images/p--20-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7500" l="870" r="100000">
                        <a14:backgroundMark x1="23188" y1="98438" x2="23188" y2="98438"/>
                        <a14:backgroundMark x1="90725" y1="96875" x2="90725" y2="96875"/>
                        <a14:backgroundMark x1="96522" y1="25313" x2="96522" y2="25313"/>
                        <a14:backgroundMark x1="56232" y1="5625" x2="56232" y2="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83928"/>
            <a:ext cx="2435151" cy="2462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http://www.matematikaiskusstvo.ru/images/p--3-.jpg"/>
          <p:cNvPicPr/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16812" y1="93573" x2="16812" y2="93573"/>
                        <a14:backgroundMark x1="96232" y1="78406" x2="96232" y2="78406"/>
                        <a14:backgroundMark x1="94203" y1="21851" x2="94203" y2="21851"/>
                        <a14:backgroundMark x1="27826" y1="6941" x2="27826" y2="6941"/>
                        <a14:backgroundMark x1="20870" y1="18509" x2="20870" y2="185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978" y="2436514"/>
            <a:ext cx="2723182" cy="3436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http://recept.znate.ru/pars_docs/refs/1/157/157_html_15b6a1f9.png"/>
          <p:cNvPicPr/>
          <p:nvPr/>
        </p:nvPicPr>
        <p:blipFill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1242" b="95445" l="9346" r="92523">
                        <a14:backgroundMark x1="87227" y1="5383" x2="87227" y2="5383"/>
                        <a14:backgroundMark x1="22741" y1="7660" x2="22741" y2="7660"/>
                        <a14:backgroundMark x1="17134" y1="16770" x2="17134" y2="16770"/>
                        <a14:backgroundMark x1="13084" y1="56108" x2="13084" y2="56108"/>
                        <a14:backgroundMark x1="94081" y1="42650" x2="94081" y2="42650"/>
                        <a14:backgroundMark x1="94704" y1="56522" x2="94704" y2="56522"/>
                        <a14:backgroundMark x1="96885" y1="86128" x2="96885" y2="86128"/>
                        <a14:backgroundMark x1="88474" y1="97516" x2="88474" y2="97516"/>
                        <a14:backgroundMark x1="4673" y1="96066" x2="4673" y2="96066"/>
                        <a14:backgroundMark x1="97508" y1="25466" x2="97508" y2="25466"/>
                        <a14:backgroundMark x1="84112" y1="14079" x2="84112" y2="14079"/>
                        <a14:backgroundMark x1="87227" y1="82609" x2="87227" y2="82609"/>
                        <a14:backgroundMark x1="15888" y1="85714" x2="15888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2464866" cy="43165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250277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для пряников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228222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4048" y="2202873"/>
            <a:ext cx="2786863" cy="33863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81552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Печатные пряники</a:t>
            </a:r>
            <a:endParaRPr lang="ru-RU" dirty="0"/>
          </a:p>
        </p:txBody>
      </p:sp>
      <p:pic>
        <p:nvPicPr>
          <p:cNvPr id="4" name="Объект 3" descr="http://www.pryanik.net/f/catalog/type_1_5530_pp7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3210450" cy="280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https://encrypted-tbn3.gstatic.com/images?q=tbn:ANd9GcTeqC9CzFmUgQdyQNwDBMv5JRPw4h4NLOaItx1L9pNP2N9Z0OQo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3456384" cy="280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1662405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Пряничные доски</a:t>
            </a:r>
            <a:endParaRPr lang="ru-RU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20" y="2441404"/>
            <a:ext cx="3060457" cy="18960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40968"/>
            <a:ext cx="2664296" cy="23009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02230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108</TotalTime>
  <Words>15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Кутюр</vt:lpstr>
      <vt:lpstr>Вырезные (силуэтные) "архангельские козули" </vt:lpstr>
      <vt:lpstr>Формы для пряников</vt:lpstr>
      <vt:lpstr>Печатные пряники</vt:lpstr>
      <vt:lpstr>Пряничные доски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</dc:creator>
  <cp:lastModifiedBy>Admin</cp:lastModifiedBy>
  <cp:revision>12</cp:revision>
  <dcterms:created xsi:type="dcterms:W3CDTF">2013-03-19T16:32:12Z</dcterms:created>
  <dcterms:modified xsi:type="dcterms:W3CDTF">2014-01-26T15:44:00Z</dcterms:modified>
</cp:coreProperties>
</file>