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3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каждого пряника своя пряничная доска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42665"/>
            <a:ext cx="3168352" cy="425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067050" cy="2090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4742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пряника в Туле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3921863" cy="2617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3953"/>
            <a:ext cx="2952328" cy="1588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6305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91264" cy="121014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dirty="0" smtClean="0"/>
              <a:t> за внимание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557" y="2438400"/>
            <a:ext cx="221288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1141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</TotalTime>
  <Words>13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Кутюр</vt:lpstr>
      <vt:lpstr>Для каждого пряника своя пряничная доска</vt:lpstr>
      <vt:lpstr>Музей пряника в Туле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Admin</cp:lastModifiedBy>
  <cp:revision>12</cp:revision>
  <dcterms:created xsi:type="dcterms:W3CDTF">2013-03-19T16:32:12Z</dcterms:created>
  <dcterms:modified xsi:type="dcterms:W3CDTF">2014-01-26T15:44:29Z</dcterms:modified>
</cp:coreProperties>
</file>