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59" r:id="rId6"/>
    <p:sldId id="256" r:id="rId7"/>
    <p:sldId id="267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9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1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5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6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9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1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7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6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77EA-CA49-453B-B233-48E1A196342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C377-5AC4-4D22-B1CA-2C479BE1A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77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76672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формулы кислот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H    SO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    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 Br    H     SO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       I       H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SiO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кислоты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89289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5.Взаимодействие кислот с солями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(Сильная кислота вытесняет более слабую из раствора соли)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+ соль = новая кислота + новая соль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BaCl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=BaSO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+2HCl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4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2174379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63688" y="270892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63688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83768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771800" y="2174379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71800" y="2708920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71800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76056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64088" y="2174379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64088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020272" y="2174379"/>
            <a:ext cx="0" cy="534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364088" y="270892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" idx="1"/>
          </p:cNvCxnSpPr>
          <p:nvPr/>
        </p:nvCxnSpPr>
        <p:spPr>
          <a:xfrm>
            <a:off x="107504" y="2205157"/>
            <a:ext cx="0" cy="503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" idx="1"/>
          </p:cNvCxnSpPr>
          <p:nvPr/>
        </p:nvCxnSpPr>
        <p:spPr>
          <a:xfrm>
            <a:off x="107504" y="2205157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47664" y="2205157"/>
            <a:ext cx="0" cy="503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3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8143"/>
            <a:ext cx="8352928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знаний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 из перечисленных веществ будет реагировать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хлороводородная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KOH,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Ag, Fe(OH)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Mg, Na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endParaRPr 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r>
              <a:rPr lang="ru-RU" sz="2800" dirty="0" smtClean="0"/>
              <a:t>§ 32  </a:t>
            </a:r>
            <a:r>
              <a:rPr lang="ru-RU" sz="2800" dirty="0" smtClean="0"/>
              <a:t>упр.7,8 стр. 104</a:t>
            </a:r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превращения: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сообщения о применении 5 кислот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550" y="188640"/>
            <a:ext cx="8500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Серная кислота известна с древности.</a:t>
            </a:r>
          </a:p>
          <a:p>
            <a:r>
              <a:rPr lang="ru-RU" sz="2400" dirty="0" smtClean="0"/>
              <a:t>Венец </a:t>
            </a:r>
            <a:r>
              <a:rPr lang="ru-RU" sz="2400" dirty="0"/>
              <a:t>первооткрывателя серной кислоты в 10 веке примерил персидский химик </a:t>
            </a:r>
            <a:r>
              <a:rPr lang="ru-RU" sz="2400" dirty="0" smtClean="0"/>
              <a:t>Аль- Рази</a:t>
            </a:r>
            <a:r>
              <a:rPr lang="ru-RU" sz="2400" dirty="0"/>
              <a:t>. В России долгое время она называлась «купоросным маслом», поскольку выделяли ее из  «купоросов» (солей</a:t>
            </a:r>
            <a:r>
              <a:rPr lang="ru-RU" sz="2400" dirty="0" smtClean="0"/>
              <a:t>).</a:t>
            </a:r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343656"/>
            <a:ext cx="6048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Азотная и соляная кислоты были получены в чистом виде и классифицированы спустя несколько веков. В больших масштабах эти кислоты стали производить в 17 веке и так как делали это  посредством серной кислоты, то присвоили ей почетный титул </a:t>
            </a:r>
            <a:endParaRPr lang="ru-RU" sz="2400" dirty="0" smtClean="0"/>
          </a:p>
          <a:p>
            <a:r>
              <a:rPr lang="ru-RU" sz="2400" dirty="0" smtClean="0"/>
              <a:t>« </a:t>
            </a:r>
            <a:r>
              <a:rPr lang="ru-RU" sz="2400" dirty="0"/>
              <a:t>матери всех кислот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pic>
        <p:nvPicPr>
          <p:cNvPr id="2050" name="Picture 2" descr="Интересные факты о кислот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794219" cy="21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5641" y="4959914"/>
            <a:ext cx="8493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Смесь двух кислот азотной и соляной в пропорции 1 к 3, представляет собой жидкость желтого цвета и обладает уникальной способностью растворять многие благородные металлы  (золото, платину), за что получила название «Царской водки».</a:t>
            </a:r>
          </a:p>
        </p:txBody>
      </p:sp>
    </p:spTree>
    <p:extLst>
      <p:ext uri="{BB962C8B-B14F-4D97-AF65-F5344CB8AC3E}">
        <p14:creationId xmlns:p14="http://schemas.microsoft.com/office/powerpoint/2010/main" val="2344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«Третий лишний»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в каждом ряду вычеркни лишнюю формулу (объясните свой выбор)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   HF</a:t>
            </a:r>
          </a:p>
          <a:p>
            <a:pPr marL="742950" indent="-742950">
              <a:buAutoNum type="arabicPeriod" startAt="2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ислотное озер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3" y="260648"/>
            <a:ext cx="4248157" cy="23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1804" y="2887682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Сицилийское озеро является самым опасным в мире. В его водах содержится большая концентрация серной кислоты, которая поступает в озеро из подземных источников. Естественно, в озере не водится никакой рыбы и подходить к нему близко смертельно опасно как для животных, так и для человека. Местные жители прозвали этот водоем озером смерти. Однако именно такой состав озера делает его потрясающе красивым.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47667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Знаете ли вы, что….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88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Проверочная работа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характеристику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используя различные признаки классификации.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 вар.                             2 вар.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способ получения этих кислот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Химические свойства кислот</a:t>
            </a:r>
            <a:endParaRPr lang="ru-RU" dirty="0"/>
          </a:p>
        </p:txBody>
      </p:sp>
      <p:pic>
        <p:nvPicPr>
          <p:cNvPr id="5122" name="Picture 2" descr="По каким признакам можно классифицировать кислоты - Картинка 7497/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45720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55679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изучить общие свойства кислот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78387"/>
              </p:ext>
            </p:extLst>
          </p:nvPr>
        </p:nvGraphicFramePr>
        <p:xfrm>
          <a:off x="539553" y="1124744"/>
          <a:ext cx="8208912" cy="5256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  <a:gridCol w="2736304"/>
              </a:tblGrid>
              <a:tr h="13141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Нейтральная среда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Кислая среда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Лакмус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фиолетовый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бесцветный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бесцветный</a:t>
                      </a:r>
                      <a:endParaRPr lang="ru-RU" sz="2800" dirty="0"/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Метиловый оранжевый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оранжевый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розовый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046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1.Действие кислот на индикаторы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784976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2.Взаимодействие кислот с металлами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кислотами взаимодействуют металлы, стоящие в ряду напряжений до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Кислота + металл = соль +  Н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endParaRPr lang="ru-RU" sz="2800" b="1" dirty="0"/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Zn+2HCl=ZnCl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металлов с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ru-RU" sz="3200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HNO</a:t>
            </a:r>
            <a:r>
              <a:rPr lang="en-US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(любой концентрации) 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 не выделяется.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39752" y="198884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39752" y="242088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39752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79912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67944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67944" y="198884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67944" y="24208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20072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08104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8104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08104" y="24208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28184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88224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88224" y="198884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88224" y="24208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64288" y="19888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5689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3.Взаимодействие кислот с оксидами металлов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+  основной оксид  = соль+  вода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CuO+2HCl=CuCl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кислот с основаниями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+ основание = соль +  вода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NaCl+H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нейтрализации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Cu(OH)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=CuSO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2687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177281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3528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51720" y="126876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51720" y="177281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051720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99992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860032" y="12687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60032" y="17728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60032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80112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868144" y="126876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68144" y="177281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68144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660232" y="12687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51520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763688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51520" y="42210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51520" y="475476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23728" y="422108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123728" y="475476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123728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995936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355976" y="422108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355976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5976" y="475476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5580112" y="422108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580112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660232" y="4221088"/>
            <a:ext cx="0" cy="53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5580112" y="475476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6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449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Химические свойства кислот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свойства кислот</dc:title>
  <dc:creator>Даша</dc:creator>
  <cp:lastModifiedBy>Даша</cp:lastModifiedBy>
  <cp:revision>23</cp:revision>
  <dcterms:created xsi:type="dcterms:W3CDTF">2015-02-15T08:27:29Z</dcterms:created>
  <dcterms:modified xsi:type="dcterms:W3CDTF">2015-03-31T13:50:52Z</dcterms:modified>
</cp:coreProperties>
</file>