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04" autoAdjust="0"/>
  </p:normalViewPr>
  <p:slideViewPr>
    <p:cSldViewPr>
      <p:cViewPr varScale="1">
        <p:scale>
          <a:sx n="78" d="100"/>
          <a:sy n="78" d="100"/>
        </p:scale>
        <p:origin x="-274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8794" y="714356"/>
            <a:ext cx="6172200" cy="189436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Проект «Солнышко» в технике изонити </a:t>
            </a:r>
            <a:endParaRPr lang="ru-RU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1670" y="1428736"/>
            <a:ext cx="6172200" cy="1371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smtClean="0"/>
              <a:t>Что нужно было изготовить?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Понравилось ли тебе выполнять работу?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В чем были затруднения?</a:t>
            </a:r>
            <a:endParaRPr lang="ru-RU" sz="20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2000232" y="0"/>
            <a:ext cx="6600828" cy="1285884"/>
            <a:chOff x="2000232" y="0"/>
            <a:chExt cx="6600828" cy="1285884"/>
          </a:xfrm>
        </p:grpSpPr>
        <p:sp>
          <p:nvSpPr>
            <p:cNvPr id="5" name="Заголовок 1"/>
            <p:cNvSpPr txBox="1">
              <a:spLocks/>
            </p:cNvSpPr>
            <p:nvPr/>
          </p:nvSpPr>
          <p:spPr>
            <a:xfrm>
              <a:off x="2428860" y="285728"/>
              <a:ext cx="6172200" cy="714380"/>
            </a:xfrm>
            <a:prstGeom prst="rect">
              <a:avLst/>
            </a:prstGeom>
          </p:spPr>
          <p:txBody>
            <a:bodyPr vert="horz" anchor="b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1200" cap="small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   Самооценка</a:t>
              </a:r>
              <a:endParaRPr kumimoji="0" lang="ru-RU" sz="3200" b="1" i="0" u="none" strike="noStrike" kern="1200" cap="small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6" name="Рисунок 5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00232" y="0"/>
              <a:ext cx="1285884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8" name="Picture 4" descr="C:\Users\User\Desktop\DSC050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2786058"/>
            <a:ext cx="5181600" cy="3886200"/>
          </a:xfrm>
          <a:prstGeom prst="roundRect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57422" y="357166"/>
            <a:ext cx="6172200" cy="64294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Проблема </a:t>
            </a:r>
            <a:endParaRPr lang="ru-RU" sz="3200" dirty="0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22" y="2571744"/>
            <a:ext cx="6172200" cy="13716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Что подарить?</a:t>
            </a:r>
            <a:endParaRPr lang="ru-RU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357298"/>
            <a:ext cx="2076450" cy="3026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1357298"/>
            <a:ext cx="18478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2857496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60" y="4714875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86644" y="485776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Группа 10"/>
          <p:cNvGrpSpPr/>
          <p:nvPr/>
        </p:nvGrpSpPr>
        <p:grpSpPr>
          <a:xfrm>
            <a:off x="2000232" y="0"/>
            <a:ext cx="6600828" cy="1285884"/>
            <a:chOff x="2000232" y="0"/>
            <a:chExt cx="6600828" cy="1285884"/>
          </a:xfrm>
        </p:grpSpPr>
        <p:sp>
          <p:nvSpPr>
            <p:cNvPr id="4" name="Заголовок 1"/>
            <p:cNvSpPr txBox="1">
              <a:spLocks/>
            </p:cNvSpPr>
            <p:nvPr/>
          </p:nvSpPr>
          <p:spPr>
            <a:xfrm>
              <a:off x="2428860" y="285728"/>
              <a:ext cx="6172200" cy="1000132"/>
            </a:xfrm>
            <a:prstGeom prst="rect">
              <a:avLst/>
            </a:prstGeom>
          </p:spPr>
          <p:txBody>
            <a:bodyPr vert="horz" anchor="b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1200" cap="small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Солнышку радуются взрослые и дети </a:t>
              </a:r>
              <a:endParaRPr kumimoji="0" lang="ru-RU" sz="3200" b="1" i="0" u="none" strike="noStrike" kern="1200" cap="small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10" name="Рисунок 9"/>
            <p:cNvPicPr/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000232" y="0"/>
              <a:ext cx="1285884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000232" y="0"/>
            <a:ext cx="6600828" cy="1285884"/>
            <a:chOff x="2000232" y="0"/>
            <a:chExt cx="6600828" cy="1285884"/>
          </a:xfrm>
        </p:grpSpPr>
        <p:sp>
          <p:nvSpPr>
            <p:cNvPr id="5" name="Заголовок 1"/>
            <p:cNvSpPr txBox="1">
              <a:spLocks/>
            </p:cNvSpPr>
            <p:nvPr/>
          </p:nvSpPr>
          <p:spPr>
            <a:xfrm>
              <a:off x="2428860" y="285728"/>
              <a:ext cx="6172200" cy="1000132"/>
            </a:xfrm>
            <a:prstGeom prst="rect">
              <a:avLst/>
            </a:prstGeom>
          </p:spPr>
          <p:txBody>
            <a:bodyPr vert="horz" anchor="b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1200" cap="small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  Как солнце мы можем подарить?</a:t>
              </a:r>
              <a:endParaRPr kumimoji="0" lang="ru-RU" sz="3200" b="1" i="0" u="none" strike="noStrike" kern="1200" cap="small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6" name="Рисунок 5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00232" y="0"/>
              <a:ext cx="1285884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Рисунок 6" descr="E:\DCIM\100NIKON\DSCN1249.JPG"/>
          <p:cNvPicPr/>
          <p:nvPr/>
        </p:nvPicPr>
        <p:blipFill>
          <a:blip r:embed="rId3" cstate="print"/>
          <a:srcRect l="20641" t="4863" r="16737"/>
          <a:stretch>
            <a:fillRect/>
          </a:stretch>
        </p:blipFill>
        <p:spPr bwMode="auto">
          <a:xfrm>
            <a:off x="2500298" y="1714488"/>
            <a:ext cx="2299954" cy="19929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E:\DCIM\100NIKON\DSCN1248.JPG"/>
          <p:cNvPicPr/>
          <p:nvPr/>
        </p:nvPicPr>
        <p:blipFill>
          <a:blip r:embed="rId4" cstate="print"/>
          <a:srcRect l="18052" t="7660" r="15648" b="4255"/>
          <a:stretch>
            <a:fillRect/>
          </a:stretch>
        </p:blipFill>
        <p:spPr bwMode="auto">
          <a:xfrm>
            <a:off x="6143636" y="1571612"/>
            <a:ext cx="2357454" cy="21609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E:\DCIM\100NIKON\DSCN1264.JPG"/>
          <p:cNvPicPr/>
          <p:nvPr/>
        </p:nvPicPr>
        <p:blipFill>
          <a:blip r:embed="rId5" cstate="print"/>
          <a:srcRect l="18543" t="5429" r="17795" b="5033"/>
          <a:stretch>
            <a:fillRect/>
          </a:stretch>
        </p:blipFill>
        <p:spPr bwMode="auto">
          <a:xfrm>
            <a:off x="4000497" y="4143380"/>
            <a:ext cx="2428892" cy="25645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32" y="1214422"/>
            <a:ext cx="3214710" cy="235745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smtClean="0"/>
              <a:t>Картон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Схема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Английская булавка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Коробка из пенопласта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Нитки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Скотч </a:t>
            </a:r>
            <a:endParaRPr lang="ru-RU" sz="20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2000232" y="0"/>
            <a:ext cx="6600828" cy="1285884"/>
            <a:chOff x="2000232" y="0"/>
            <a:chExt cx="6600828" cy="1285884"/>
          </a:xfrm>
        </p:grpSpPr>
        <p:sp>
          <p:nvSpPr>
            <p:cNvPr id="5" name="Заголовок 1"/>
            <p:cNvSpPr txBox="1">
              <a:spLocks/>
            </p:cNvSpPr>
            <p:nvPr/>
          </p:nvSpPr>
          <p:spPr>
            <a:xfrm>
              <a:off x="2428860" y="285728"/>
              <a:ext cx="6172200" cy="714380"/>
            </a:xfrm>
            <a:prstGeom prst="rect">
              <a:avLst/>
            </a:prstGeom>
          </p:spPr>
          <p:txBody>
            <a:bodyPr vert="horz" anchor="b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1200" cap="small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  Материал для работы</a:t>
              </a:r>
              <a:endParaRPr kumimoji="0" lang="ru-RU" sz="3200" b="1" i="0" u="none" strike="noStrike" kern="1200" cap="small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6" name="Рисунок 5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00232" y="0"/>
              <a:ext cx="1285884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214422"/>
            <a:ext cx="3775075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2071678"/>
            <a:ext cx="6172200" cy="192882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smtClean="0"/>
              <a:t>Выбор рисунка, схемы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Выполнения сколка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Закрепление нити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Заполнение формы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Оформление работы</a:t>
            </a:r>
            <a:endParaRPr lang="ru-RU" sz="20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2000232" y="0"/>
            <a:ext cx="6600828" cy="1285884"/>
            <a:chOff x="2000232" y="0"/>
            <a:chExt cx="6600828" cy="1285884"/>
          </a:xfrm>
        </p:grpSpPr>
        <p:sp>
          <p:nvSpPr>
            <p:cNvPr id="5" name="Заголовок 1"/>
            <p:cNvSpPr txBox="1">
              <a:spLocks/>
            </p:cNvSpPr>
            <p:nvPr/>
          </p:nvSpPr>
          <p:spPr>
            <a:xfrm>
              <a:off x="2428860" y="500042"/>
              <a:ext cx="6172200" cy="714380"/>
            </a:xfrm>
            <a:prstGeom prst="rect">
              <a:avLst/>
            </a:prstGeom>
          </p:spPr>
          <p:txBody>
            <a:bodyPr vert="horz" anchor="b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1200" cap="small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  Порядок выполнения работы</a:t>
              </a:r>
              <a:endParaRPr kumimoji="0" lang="ru-RU" sz="3200" b="1" i="0" u="none" strike="noStrike" kern="1200" cap="small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6" name="Рисунок 5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00232" y="0"/>
              <a:ext cx="1285884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000232" y="0"/>
            <a:ext cx="6600828" cy="1285884"/>
            <a:chOff x="2000232" y="0"/>
            <a:chExt cx="6600828" cy="1285884"/>
          </a:xfrm>
        </p:grpSpPr>
        <p:sp>
          <p:nvSpPr>
            <p:cNvPr id="5" name="Заголовок 1"/>
            <p:cNvSpPr txBox="1">
              <a:spLocks/>
            </p:cNvSpPr>
            <p:nvPr/>
          </p:nvSpPr>
          <p:spPr>
            <a:xfrm>
              <a:off x="2428860" y="214290"/>
              <a:ext cx="6172200" cy="714380"/>
            </a:xfrm>
            <a:prstGeom prst="rect">
              <a:avLst/>
            </a:prstGeom>
          </p:spPr>
          <p:txBody>
            <a:bodyPr vert="horz" anchor="b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1200" cap="small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  Приемы изонити</a:t>
              </a:r>
              <a:endParaRPr kumimoji="0" lang="ru-RU" sz="3200" b="1" i="0" u="none" strike="noStrike" kern="1200" cap="small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6" name="Рисунок 5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00232" y="0"/>
              <a:ext cx="1285884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Рисунок 6" descr="E:\DCIM\100NIKON\DSCN1261.JPG"/>
          <p:cNvPicPr/>
          <p:nvPr/>
        </p:nvPicPr>
        <p:blipFill>
          <a:blip r:embed="rId3" cstate="print"/>
          <a:srcRect l="10742" t="10738" r="8670" b="7718"/>
          <a:stretch>
            <a:fillRect/>
          </a:stretch>
        </p:blipFill>
        <p:spPr bwMode="auto">
          <a:xfrm>
            <a:off x="2000233" y="1285861"/>
            <a:ext cx="2857520" cy="23574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E:\DCIM\100NIKON\DSCN1260.JPG"/>
          <p:cNvPicPr/>
          <p:nvPr/>
        </p:nvPicPr>
        <p:blipFill>
          <a:blip r:embed="rId4" cstate="print"/>
          <a:srcRect l="10626" t="13720" r="10111" b="7012"/>
          <a:stretch>
            <a:fillRect/>
          </a:stretch>
        </p:blipFill>
        <p:spPr bwMode="auto">
          <a:xfrm>
            <a:off x="5786446" y="2285992"/>
            <a:ext cx="3089242" cy="23457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E:\DCIM\100NIKON\DSCN1263.JPG"/>
          <p:cNvPicPr/>
          <p:nvPr/>
        </p:nvPicPr>
        <p:blipFill>
          <a:blip r:embed="rId5" cstate="print"/>
          <a:srcRect l="17001" t="5413" r="24135"/>
          <a:stretch>
            <a:fillRect/>
          </a:stretch>
        </p:blipFill>
        <p:spPr bwMode="auto">
          <a:xfrm>
            <a:off x="2857488" y="4000504"/>
            <a:ext cx="2523632" cy="26227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000232" y="0"/>
            <a:ext cx="6600828" cy="1285884"/>
            <a:chOff x="2000232" y="0"/>
            <a:chExt cx="6600828" cy="1285884"/>
          </a:xfrm>
        </p:grpSpPr>
        <p:sp>
          <p:nvSpPr>
            <p:cNvPr id="5" name="Заголовок 1"/>
            <p:cNvSpPr txBox="1">
              <a:spLocks/>
            </p:cNvSpPr>
            <p:nvPr/>
          </p:nvSpPr>
          <p:spPr>
            <a:xfrm>
              <a:off x="2428860" y="285728"/>
              <a:ext cx="6172200" cy="714380"/>
            </a:xfrm>
            <a:prstGeom prst="rect">
              <a:avLst/>
            </a:prstGeom>
          </p:spPr>
          <p:txBody>
            <a:bodyPr vert="horz" anchor="b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1200" cap="small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  </a:t>
              </a:r>
              <a:r>
                <a:rPr lang="ru-RU" sz="3200" b="1" cap="small" dirty="0" smtClean="0">
                  <a:solidFill>
                    <a:schemeClr val="tx2"/>
                  </a:solidFill>
                  <a:latin typeface="+mj-lt"/>
                  <a:ea typeface="+mj-ea"/>
                  <a:cs typeface="+mj-cs"/>
                </a:rPr>
                <a:t>Т</a:t>
              </a:r>
              <a:r>
                <a:rPr kumimoji="0" lang="ru-RU" sz="3200" b="1" i="0" u="none" strike="noStrike" kern="1200" cap="small" spc="0" normalizeH="0" baseline="0" noProof="0" dirty="0" err="1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ехнология</a:t>
              </a:r>
              <a:r>
                <a:rPr kumimoji="0" lang="ru-RU" sz="3200" b="1" i="0" u="none" strike="noStrike" kern="1200" cap="small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выполнения</a:t>
              </a:r>
              <a:endParaRPr kumimoji="0" lang="ru-RU" sz="3200" b="1" i="0" u="none" strike="noStrike" kern="1200" cap="small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6" name="Рисунок 5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00232" y="0"/>
              <a:ext cx="1285884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0" name="Picture 2" descr="E:\DCIM\100NIKON\DSCN11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1" y="1428737"/>
            <a:ext cx="2714644" cy="2036674"/>
          </a:xfrm>
          <a:prstGeom prst="rect">
            <a:avLst/>
          </a:prstGeom>
          <a:noFill/>
        </p:spPr>
      </p:pic>
      <p:pic>
        <p:nvPicPr>
          <p:cNvPr id="2051" name="Picture 3" descr="E:\DCIM\100NIKON\DSCN11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1428737"/>
            <a:ext cx="2763835" cy="2073579"/>
          </a:xfrm>
          <a:prstGeom prst="rect">
            <a:avLst/>
          </a:prstGeom>
          <a:noFill/>
        </p:spPr>
      </p:pic>
      <p:pic>
        <p:nvPicPr>
          <p:cNvPr id="2052" name="Picture 4" descr="E:\DCIM\100NIKON\DSCN11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4071942"/>
            <a:ext cx="2513754" cy="1885955"/>
          </a:xfrm>
          <a:prstGeom prst="rect">
            <a:avLst/>
          </a:prstGeom>
          <a:noFill/>
        </p:spPr>
      </p:pic>
      <p:sp>
        <p:nvSpPr>
          <p:cNvPr id="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8794" y="3571876"/>
            <a:ext cx="2928958" cy="425942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/>
              <a:t>Выбери форму, приложи схему</a:t>
            </a:r>
            <a:endParaRPr lang="ru-RU" sz="1600" dirty="0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5857884" y="3571876"/>
            <a:ext cx="2928958" cy="42594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Закрепи булавкой,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выполни сколки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3714744" y="6072206"/>
            <a:ext cx="2928958" cy="42594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Закрепи в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середине нитку скотчем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2000232" y="0"/>
            <a:ext cx="6600828" cy="1285884"/>
            <a:chOff x="2000232" y="0"/>
            <a:chExt cx="6600828" cy="1285884"/>
          </a:xfrm>
        </p:grpSpPr>
        <p:sp>
          <p:nvSpPr>
            <p:cNvPr id="8" name="Заголовок 1"/>
            <p:cNvSpPr txBox="1">
              <a:spLocks/>
            </p:cNvSpPr>
            <p:nvPr/>
          </p:nvSpPr>
          <p:spPr>
            <a:xfrm>
              <a:off x="2428860" y="285728"/>
              <a:ext cx="6172200" cy="714380"/>
            </a:xfrm>
            <a:prstGeom prst="rect">
              <a:avLst/>
            </a:prstGeom>
          </p:spPr>
          <p:txBody>
            <a:bodyPr vert="horz" anchor="b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1200" cap="small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   Технология выполнения</a:t>
              </a:r>
              <a:endParaRPr kumimoji="0" lang="ru-RU" sz="3200" b="1" i="0" u="none" strike="noStrike" kern="1200" cap="small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9" name="Рисунок 8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00232" y="0"/>
              <a:ext cx="1285884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4" name="Picture 2" descr="E:\DCIM\100NIKON\DSCN11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1285860"/>
            <a:ext cx="2894627" cy="2171707"/>
          </a:xfrm>
          <a:prstGeom prst="rect">
            <a:avLst/>
          </a:prstGeom>
          <a:noFill/>
        </p:spPr>
      </p:pic>
      <p:pic>
        <p:nvPicPr>
          <p:cNvPr id="3075" name="Picture 3" descr="E:\DCIM\100NIKON\DSCN11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1285860"/>
            <a:ext cx="2799409" cy="2143140"/>
          </a:xfrm>
          <a:prstGeom prst="rect">
            <a:avLst/>
          </a:prstGeom>
          <a:noFill/>
        </p:spPr>
      </p:pic>
      <p:pic>
        <p:nvPicPr>
          <p:cNvPr id="3076" name="Picture 4" descr="E:\DCIM\100NIKON\DSCN11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4071942"/>
            <a:ext cx="2761332" cy="2071702"/>
          </a:xfrm>
          <a:prstGeom prst="rect">
            <a:avLst/>
          </a:prstGeom>
          <a:noFill/>
        </p:spPr>
      </p:pic>
      <p:sp>
        <p:nvSpPr>
          <p:cNvPr id="13" name="Подзаголовок 2"/>
          <p:cNvSpPr txBox="1">
            <a:spLocks/>
          </p:cNvSpPr>
          <p:nvPr/>
        </p:nvSpPr>
        <p:spPr>
          <a:xfrm>
            <a:off x="2071670" y="3429000"/>
            <a:ext cx="2928958" cy="42594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Заполни центральную часть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5786446" y="3429000"/>
            <a:ext cx="2928958" cy="42594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Готовая работа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2786050" y="6143644"/>
            <a:ext cx="5143536" cy="42594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Соедини готовую форму с формой большего размера, вклеив между ними ленточку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95</TotalTime>
  <Words>111</Words>
  <PresentationFormat>Экран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Проект «Солнышко» в технике изонити </vt:lpstr>
      <vt:lpstr>Проблема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</cp:lastModifiedBy>
  <cp:revision>43</cp:revision>
  <dcterms:modified xsi:type="dcterms:W3CDTF">2015-09-11T16:43:39Z</dcterms:modified>
</cp:coreProperties>
</file>