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79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rstGeom prst="doubleWav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Сказка «Колобок»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C:\Users\ло\Downloads\413aaaf6f425t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709" b="1709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ло\Downloads\kolobok0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77810" y="258945"/>
            <a:ext cx="4968000" cy="634011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ло\Downloads\kolobok-hom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642956"/>
            <a:ext cx="7668000" cy="557208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ло\Downloads\724-640x46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28700" y="567000"/>
            <a:ext cx="7946543" cy="57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ло\Downloads\4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-61795" t="796"/>
          <a:stretch>
            <a:fillRect/>
          </a:stretch>
        </p:blipFill>
        <p:spPr bwMode="auto">
          <a:xfrm>
            <a:off x="144000" y="22478"/>
            <a:ext cx="8856000" cy="68130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ло\Downloads\imgpreview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contrast="30000"/>
          </a:blip>
          <a:srcRect/>
          <a:stretch>
            <a:fillRect/>
          </a:stretch>
        </p:blipFill>
        <p:spPr bwMode="auto">
          <a:xfrm>
            <a:off x="331263" y="405002"/>
            <a:ext cx="7596000" cy="54165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ло\Downloads\1358876953_kolobok-624x44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000" y="522464"/>
            <a:ext cx="8244000" cy="581307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ло\Downloads\_previe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8380" y="171000"/>
            <a:ext cx="8094441" cy="6516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ло\Downloads\413aaaf6f425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80678" y="27000"/>
            <a:ext cx="6573939" cy="6804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</TotalTime>
  <Words>4</Words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Сказка «Колобок»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Сказка «Колобок»</dc:title>
  <dc:creator>ло</dc:creator>
  <cp:lastModifiedBy>ло</cp:lastModifiedBy>
  <cp:revision>3</cp:revision>
  <dcterms:created xsi:type="dcterms:W3CDTF">2015-01-31T07:46:08Z</dcterms:created>
  <dcterms:modified xsi:type="dcterms:W3CDTF">2015-01-31T08:10:20Z</dcterms:modified>
</cp:coreProperties>
</file>