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BD7F-19E3-410B-BFD9-7999CC76FAC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133C-0659-4164-9F27-8685CC98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7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BD7F-19E3-410B-BFD9-7999CC76FAC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133C-0659-4164-9F27-8685CC98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5995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культурно-гигиенических навыков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621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представлений о здоровом образе жизни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869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по физической культуре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37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34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развлечения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058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Пребывание детей на воздухе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i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FF"/>
                </a:solidFill>
              </a:rPr>
              <a:t>Подвижные игры на улице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56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FF"/>
                </a:solidFill>
              </a:rPr>
              <a:t>Утренняя гимнастика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440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Дыхательная гимнастика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i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002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Гимнастика после сна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i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6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Пальчиковая гимнастика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47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Зарядка в стихах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95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Хождение по массажным дорожкам и самомассаж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211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Пребывание детей на воздухе </vt:lpstr>
      <vt:lpstr>Подвижные игры на улице</vt:lpstr>
      <vt:lpstr>Утренняя гимнастика</vt:lpstr>
      <vt:lpstr>Дыхательная гимнастика </vt:lpstr>
      <vt:lpstr>Гимнастика после сна </vt:lpstr>
      <vt:lpstr>Пальчиковая гимнастика</vt:lpstr>
      <vt:lpstr>Зарядка в стихах</vt:lpstr>
      <vt:lpstr>Хождение по массажным дорожкам и самомассаж</vt:lpstr>
      <vt:lpstr>Воспитание культурно-гигиенических навыков</vt:lpstr>
      <vt:lpstr>Формирование представлений о здоровом образе жизни</vt:lpstr>
      <vt:lpstr>Занятия по физической культуре </vt:lpstr>
      <vt:lpstr>Подвижные игры</vt:lpstr>
      <vt:lpstr>Спортивные развлечения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1</cp:revision>
  <dcterms:created xsi:type="dcterms:W3CDTF">2015-09-17T02:26:04Z</dcterms:created>
  <dcterms:modified xsi:type="dcterms:W3CDTF">2015-09-17T02:26:04Z</dcterms:modified>
</cp:coreProperties>
</file>