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57" r:id="rId6"/>
    <p:sldId id="266" r:id="rId7"/>
    <p:sldId id="268" r:id="rId8"/>
    <p:sldId id="267" r:id="rId9"/>
    <p:sldId id="269" r:id="rId10"/>
    <p:sldId id="270" r:id="rId11"/>
    <p:sldId id="260" r:id="rId12"/>
    <p:sldId id="271" r:id="rId13"/>
    <p:sldId id="261" r:id="rId14"/>
    <p:sldId id="262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093D4-DFFA-49C7-85C6-59A4E2EEA57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35E1-5EE5-4EC9-948A-E6C823428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35E1-5EE5-4EC9-948A-E6C823428EC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35E1-5EE5-4EC9-948A-E6C823428EC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35E1-5EE5-4EC9-948A-E6C823428EC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35E1-5EE5-4EC9-948A-E6C823428EC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3"/>
            <a:ext cx="7715304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Дифференциация  звуков  В  -Ф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786742" cy="4157682"/>
          </a:xfrm>
        </p:spPr>
        <p:txBody>
          <a:bodyPr/>
          <a:lstStyle/>
          <a:p>
            <a:r>
              <a:rPr lang="ru-RU" dirty="0" smtClean="0"/>
              <a:t>                                  </a:t>
            </a:r>
            <a:endParaRPr lang="ru-RU" dirty="0"/>
          </a:p>
        </p:txBody>
      </p:sp>
      <p:pic>
        <p:nvPicPr>
          <p:cNvPr id="1027" name="Picture 3" descr="C:\Users\Анна\Pictures\22216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2214578" cy="3144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http://img-fotki.yandex.ru/get/5000/jlipeiton.198/0_4a8bc_919f2c94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643314"/>
            <a:ext cx="2690798" cy="2690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Children Reading Clip Art F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00042"/>
            <a:ext cx="1428732" cy="1500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err="1" smtClean="0"/>
              <a:t>Физминутка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5602" name="Picture 2" descr="C:\Users\Анна\Pictures\6369814216159284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1561993"/>
            <a:ext cx="7724674" cy="4510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Назови место в словах где слышим звук В?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m3-tub-ru.yandex.net/i?id=70204c8eed4bffdb1d75736f78ad778e-16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1752600" cy="1428750"/>
          </a:xfrm>
          <a:prstGeom prst="rect">
            <a:avLst/>
          </a:prstGeom>
          <a:noFill/>
        </p:spPr>
      </p:pic>
      <p:pic>
        <p:nvPicPr>
          <p:cNvPr id="15372" name="Picture 12" descr="Изображение паровозик из ромашково полунции&quot; - рисунки про ф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500702"/>
            <a:ext cx="3786214" cy="1036306"/>
          </a:xfrm>
          <a:prstGeom prst="rect">
            <a:avLst/>
          </a:prstGeom>
          <a:noFill/>
        </p:spPr>
      </p:pic>
      <p:pic>
        <p:nvPicPr>
          <p:cNvPr id="4098" name="Picture 2" descr="Препятствий для приватизации ОПЗ больше нет: на заводе провели экологическую экспертизу - Финансы на Новостей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500174"/>
            <a:ext cx="2563862" cy="1706571"/>
          </a:xfrm>
          <a:prstGeom prst="rect">
            <a:avLst/>
          </a:prstGeom>
          <a:noFill/>
        </p:spPr>
      </p:pic>
      <p:pic>
        <p:nvPicPr>
          <p:cNvPr id="4100" name="Picture 4" descr="Хостинг картинок - FastP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42" y="5072074"/>
            <a:ext cx="1437213" cy="1077910"/>
          </a:xfrm>
          <a:prstGeom prst="rect">
            <a:avLst/>
          </a:prstGeom>
          <a:noFill/>
        </p:spPr>
      </p:pic>
      <p:pic>
        <p:nvPicPr>
          <p:cNvPr id="4101" name="Picture 5" descr="C:\Users\Анна\Pictures\iG0KY30RC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286124"/>
            <a:ext cx="1857388" cy="1857388"/>
          </a:xfrm>
          <a:prstGeom prst="rect">
            <a:avLst/>
          </a:prstGeom>
          <a:noFill/>
        </p:spPr>
      </p:pic>
      <p:pic>
        <p:nvPicPr>
          <p:cNvPr id="4103" name="Picture 7" descr="Картинки, 3D Буря в стакане картинки бесплатно на рабочий стол и обои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643314"/>
            <a:ext cx="1818220" cy="1363665"/>
          </a:xfrm>
          <a:prstGeom prst="rect">
            <a:avLst/>
          </a:prstGeom>
          <a:noFill/>
        </p:spPr>
      </p:pic>
      <p:pic>
        <p:nvPicPr>
          <p:cNvPr id="4105" name="Picture 9" descr="ВАЗА. - требуется (ДЛЯ ДОМА, ДЛЯ СЕМЬИ) - фотоальбомы на U-mama.r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4143380"/>
            <a:ext cx="1071570" cy="1393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Назови место в словах где слышим звук Ф?</a:t>
            </a:r>
            <a:endParaRPr lang="ru-RU" sz="2400" dirty="0"/>
          </a:p>
        </p:txBody>
      </p:sp>
      <p:pic>
        <p:nvPicPr>
          <p:cNvPr id="43009" name="Picture 1" descr="C:\Users\Анна\Pictures\p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1660513" cy="1245385"/>
          </a:xfrm>
          <a:prstGeom prst="rect">
            <a:avLst/>
          </a:prstGeom>
          <a:noFill/>
        </p:spPr>
      </p:pic>
      <p:pic>
        <p:nvPicPr>
          <p:cNvPr id="43011" name="Picture 3" descr="Обои на телефон 320х480 - поиск по сайт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85926"/>
            <a:ext cx="1742719" cy="1209652"/>
          </a:xfrm>
          <a:prstGeom prst="rect">
            <a:avLst/>
          </a:prstGeom>
          <a:noFill/>
        </p:spPr>
      </p:pic>
      <p:pic>
        <p:nvPicPr>
          <p:cNvPr id="43013" name="Picture 5" descr="Лимитированная камера Rilakkuma Pentax K-r Igi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357562"/>
            <a:ext cx="1627721" cy="1220791"/>
          </a:xfrm>
          <a:prstGeom prst="rect">
            <a:avLst/>
          </a:prstGeom>
          <a:noFill/>
        </p:spPr>
      </p:pic>
      <p:pic>
        <p:nvPicPr>
          <p:cNvPr id="43015" name="Picture 7" descr="Knerc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643446"/>
            <a:ext cx="1413014" cy="1772809"/>
          </a:xfrm>
          <a:prstGeom prst="rect">
            <a:avLst/>
          </a:prstGeom>
          <a:noFill/>
        </p:spPr>
      </p:pic>
      <p:pic>
        <p:nvPicPr>
          <p:cNvPr id="43017" name="Picture 9" descr="olympic fire torch image search resul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72008"/>
            <a:ext cx="1295791" cy="1811515"/>
          </a:xfrm>
          <a:prstGeom prst="rect">
            <a:avLst/>
          </a:prstGeom>
          <a:noFill/>
        </p:spPr>
      </p:pic>
      <p:pic>
        <p:nvPicPr>
          <p:cNvPr id="43019" name="Picture 11" descr="Длинный вязаный шарф для зим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5072074"/>
            <a:ext cx="1769617" cy="1182694"/>
          </a:xfrm>
          <a:prstGeom prst="rect">
            <a:avLst/>
          </a:prstGeom>
          <a:noFill/>
        </p:spPr>
      </p:pic>
      <p:pic>
        <p:nvPicPr>
          <p:cNvPr id="43021" name="Picture 13" descr="ДИЗАЙНЕРСКАЯ ОДЕЖДА ДЛЯ ДЕТЕЙ от 2 до 7 лет - ФОРУМ SECOND.B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1785926"/>
            <a:ext cx="1643074" cy="1643074"/>
          </a:xfrm>
          <a:prstGeom prst="rect">
            <a:avLst/>
          </a:prstGeom>
          <a:noFill/>
        </p:spPr>
      </p:pic>
      <p:pic>
        <p:nvPicPr>
          <p:cNvPr id="11" name="Picture 8" descr="Буква и звук Ф - Буквы - Картинки по русскому языку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3429000"/>
            <a:ext cx="1071570" cy="133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1705216_large_5111852_SLOGIbykvaF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63148"/>
            <a:ext cx="7315200" cy="450799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196e88414bbed94e2effbc90c332f3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700" y="2059781"/>
            <a:ext cx="5715000" cy="35147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Анна\Pictures\0024-024-Spasibo-za-vnimani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13176"/>
            <a:ext cx="7715304" cy="578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Вова                   </a:t>
            </a:r>
            <a:r>
              <a:rPr lang="ru-RU" dirty="0" err="1" smtClean="0"/>
              <a:t>фАИНА</a:t>
            </a:r>
            <a:endParaRPr lang="ru-RU" dirty="0"/>
          </a:p>
        </p:txBody>
      </p:sp>
      <p:pic>
        <p:nvPicPr>
          <p:cNvPr id="4" name="Содержимое 3" descr="1.a9619a23c9b1.jpg.crop_display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картинки  со звуками  в и </a:t>
            </a:r>
            <a:r>
              <a:rPr lang="ru-RU" dirty="0" err="1" smtClean="0"/>
              <a:t>ф</a:t>
            </a:r>
            <a:endParaRPr lang="ru-RU" dirty="0"/>
          </a:p>
        </p:txBody>
      </p:sp>
      <p:pic>
        <p:nvPicPr>
          <p:cNvPr id="1026" name="Picture 2" descr="C:\Users\Анна\Pictures\e57b1333b1b528e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1857388" cy="1857388"/>
          </a:xfrm>
          <a:prstGeom prst="rect">
            <a:avLst/>
          </a:prstGeom>
          <a:noFill/>
        </p:spPr>
      </p:pic>
      <p:pic>
        <p:nvPicPr>
          <p:cNvPr id="1027" name="Picture 3" descr="C:\Users\Анна\Pictures\233937_view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857628"/>
            <a:ext cx="1399739" cy="1071570"/>
          </a:xfrm>
          <a:prstGeom prst="rect">
            <a:avLst/>
          </a:prstGeom>
          <a:noFill/>
        </p:spPr>
      </p:pic>
      <p:pic>
        <p:nvPicPr>
          <p:cNvPr id="1029" name="Picture 5" descr="Короткий рукав - Футболка VALUEWEIGHT T - FL 61-036-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500306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kavai: Вале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9319" y="1548258"/>
            <a:ext cx="1605756" cy="1075856"/>
          </a:xfrm>
          <a:prstGeom prst="rect">
            <a:avLst/>
          </a:prstGeom>
          <a:noFill/>
        </p:spPr>
      </p:pic>
      <p:pic>
        <p:nvPicPr>
          <p:cNvPr id="1033" name="Picture 9" descr="Желтый вязаный шарф с кистями - купить Шарфы, палантины ВЯЗА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000372"/>
            <a:ext cx="1490448" cy="1237072"/>
          </a:xfrm>
          <a:prstGeom prst="rect">
            <a:avLst/>
          </a:prstGeom>
          <a:noFill/>
        </p:spPr>
      </p:pic>
      <p:pic>
        <p:nvPicPr>
          <p:cNvPr id="1035" name="Picture 11" descr="PlayToday Платье детское (арт. 128058) в Интернет-магазин детской одежды &quot;Василек&quot; Где купить, сколько стоит в Уф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786322"/>
            <a:ext cx="1191572" cy="1475631"/>
          </a:xfrm>
          <a:prstGeom prst="rect">
            <a:avLst/>
          </a:prstGeom>
          <a:noFill/>
        </p:spPr>
      </p:pic>
      <p:pic>
        <p:nvPicPr>
          <p:cNvPr id="1037" name="Picture 13" descr="Детские Брюки по выгодным ценам - Форум для начинающих владельцев интернет-магазинов и не тольк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3286124"/>
            <a:ext cx="1097806" cy="1339842"/>
          </a:xfrm>
          <a:prstGeom prst="rect">
            <a:avLst/>
          </a:prstGeom>
          <a:noFill/>
        </p:spPr>
      </p:pic>
      <p:pic>
        <p:nvPicPr>
          <p:cNvPr id="1039" name="Picture 15" descr="Шапочки унисекс &quot; ProstoDelkino.com - поделки своими руками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72" y="1643050"/>
            <a:ext cx="885822" cy="962850"/>
          </a:xfrm>
          <a:prstGeom prst="rect">
            <a:avLst/>
          </a:prstGeom>
          <a:noFill/>
        </p:spPr>
      </p:pic>
      <p:pic>
        <p:nvPicPr>
          <p:cNvPr id="1041" name="Picture 17" descr="Халат картинка для детей - Лучшие халаты только здес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071702" cy="1381135"/>
          </a:xfrm>
          <a:prstGeom prst="rect">
            <a:avLst/>
          </a:prstGeom>
          <a:noFill/>
        </p:spPr>
      </p:pic>
      <p:pic>
        <p:nvPicPr>
          <p:cNvPr id="1043" name="Picture 19" descr="Купить сапоги. Puffy hi j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4929198"/>
            <a:ext cx="1196956" cy="1196956"/>
          </a:xfrm>
          <a:prstGeom prst="rect">
            <a:avLst/>
          </a:prstGeom>
          <a:noFill/>
        </p:spPr>
      </p:pic>
      <p:pic>
        <p:nvPicPr>
          <p:cNvPr id="1045" name="Picture 21" descr="Tom Tailor рубашка в клетку - Рубашки - Одежда для мальчиков - Детская одежда / Купить товар Tom Tailor рубашка в клетку в интер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3357562"/>
            <a:ext cx="1500174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Угощения для ВОВЫ И ФАИНЫ</a:t>
            </a:r>
            <a:endParaRPr lang="ru-RU" dirty="0"/>
          </a:p>
        </p:txBody>
      </p:sp>
      <p:pic>
        <p:nvPicPr>
          <p:cNvPr id="22530" name="Picture 2" descr="C:\Users\Анна\Pictures\2-z4-b2ec5a8e-ceb6-4d3b-a12f-e62da75966af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554747" cy="2768601"/>
          </a:xfrm>
          <a:prstGeom prst="rect">
            <a:avLst/>
          </a:prstGeom>
          <a:noFill/>
        </p:spPr>
      </p:pic>
      <p:pic>
        <p:nvPicPr>
          <p:cNvPr id="22532" name="Picture 4" descr="Конкурсы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004" y="3143248"/>
            <a:ext cx="3817553" cy="2886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 Ф/ Б П - для родителей - Каталог статей - Персон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2915829" cy="2214554"/>
          </a:xfrm>
          <a:prstGeom prst="rect">
            <a:avLst/>
          </a:prstGeom>
          <a:noFill/>
        </p:spPr>
      </p:pic>
      <p:pic>
        <p:nvPicPr>
          <p:cNvPr id="7169" name="Picture 1" descr="C:\Users\Анна\Pictures\iLFWZSO9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2500298" cy="2500298"/>
          </a:xfrm>
          <a:prstGeom prst="rect">
            <a:avLst/>
          </a:prstGeom>
          <a:noFill/>
        </p:spPr>
      </p:pic>
      <p:pic>
        <p:nvPicPr>
          <p:cNvPr id="5" name="Picture 1" descr="C:\Users\Анна\Pictures\iLFWZSO9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34" y="1652574"/>
            <a:ext cx="2500298" cy="2500298"/>
          </a:xfrm>
          <a:prstGeom prst="rect">
            <a:avLst/>
          </a:prstGeom>
          <a:noFill/>
        </p:spPr>
      </p:pic>
      <p:pic>
        <p:nvPicPr>
          <p:cNvPr id="15362" name="Picture 2" descr="Анимированный плакат Письменные буквы русского алфавита Чулихина Елена Александров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929066"/>
            <a:ext cx="3306241" cy="2490775"/>
          </a:xfrm>
          <a:prstGeom prst="rect">
            <a:avLst/>
          </a:prstGeom>
          <a:noFill/>
        </p:spPr>
      </p:pic>
      <p:pic>
        <p:nvPicPr>
          <p:cNvPr id="15364" name="Picture 4" descr="Анимированный плакат Письменные буквы русского алфави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71488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Артикуляционная   гимнастика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Улыбочка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4. Лошадка</a:t>
            </a:r>
          </a:p>
          <a:p>
            <a:pPr>
              <a:lnSpc>
                <a:spcPct val="20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20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2.  Трубочка                                          5. Орешек    </a:t>
            </a:r>
          </a:p>
          <a:p>
            <a:pPr>
              <a:lnSpc>
                <a:spcPct val="20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3. Заборчик</a:t>
            </a:r>
          </a:p>
          <a:p>
            <a:pPr>
              <a:lnSpc>
                <a:spcPct val="20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lnSpc>
                <a:spcPct val="20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3. Чистим зубки   </a:t>
            </a:r>
          </a:p>
        </p:txBody>
      </p:sp>
      <p:pic>
        <p:nvPicPr>
          <p:cNvPr id="23554" name="Picture 2" descr="C:\Users\Анна\Pictures\image006_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85926"/>
            <a:ext cx="1118163" cy="904872"/>
          </a:xfrm>
          <a:prstGeom prst="rect">
            <a:avLst/>
          </a:prstGeom>
          <a:noFill/>
        </p:spPr>
      </p:pic>
      <p:pic>
        <p:nvPicPr>
          <p:cNvPr id="23557" name="Picture 5" descr="Материал для оформления информационного уголка для родителей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00504"/>
            <a:ext cx="1043895" cy="926979"/>
          </a:xfrm>
          <a:prstGeom prst="rect">
            <a:avLst/>
          </a:prstGeom>
          <a:noFill/>
        </p:spPr>
      </p:pic>
      <p:pic>
        <p:nvPicPr>
          <p:cNvPr id="23559" name="Picture 7" descr="Мафия 17 &quot;Психбольниц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000240"/>
            <a:ext cx="831632" cy="990422"/>
          </a:xfrm>
          <a:prstGeom prst="rect">
            <a:avLst/>
          </a:prstGeom>
          <a:noFill/>
        </p:spPr>
      </p:pic>
      <p:pic>
        <p:nvPicPr>
          <p:cNvPr id="23561" name="Picture 9" descr="Артикуляционная гимнастика учитель-логопед: Клепикова А. 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357826"/>
            <a:ext cx="1047726" cy="785794"/>
          </a:xfrm>
          <a:prstGeom prst="rect">
            <a:avLst/>
          </a:prstGeom>
          <a:noFill/>
        </p:spPr>
      </p:pic>
      <p:pic>
        <p:nvPicPr>
          <p:cNvPr id="23562" name="Picture 10" descr="C:\Users\Анна\Pictures\image013_1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5" y="3270224"/>
            <a:ext cx="1071570" cy="877913"/>
          </a:xfrm>
          <a:prstGeom prst="rect">
            <a:avLst/>
          </a:prstGeom>
          <a:noFill/>
        </p:spPr>
      </p:pic>
      <p:pic>
        <p:nvPicPr>
          <p:cNvPr id="23563" name="Picture 11" descr="C:\Users\Анна\Pictures\artikulacionnaa_gimnastika_1000018e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429000"/>
            <a:ext cx="1026894" cy="849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rgbClr val="FF0000"/>
                </a:solidFill>
              </a:rPr>
              <a:t>Характеристика звуков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800" dirty="0" smtClean="0">
                <a:latin typeface="Comic Sans MS" pitchFamily="66" charset="0"/>
              </a:rPr>
              <a:t>[</a:t>
            </a:r>
            <a:r>
              <a:rPr lang="ru-RU" sz="14800" dirty="0" smtClean="0">
                <a:latin typeface="Comic Sans MS" pitchFamily="66" charset="0"/>
              </a:rPr>
              <a:t>ф</a:t>
            </a:r>
            <a:r>
              <a:rPr lang="en-US" sz="14800" dirty="0" smtClean="0">
                <a:latin typeface="Comic Sans MS" pitchFamily="66" charset="0"/>
              </a:rPr>
              <a:t>]</a:t>
            </a:r>
            <a:r>
              <a:rPr lang="ru-RU" sz="14800" dirty="0" smtClean="0">
                <a:latin typeface="Comic Sans MS" pitchFamily="66" charset="0"/>
              </a:rPr>
              <a:t> - согласный, парный, глухой,       твердый</a:t>
            </a:r>
          </a:p>
          <a:p>
            <a:pPr>
              <a:buNone/>
            </a:pPr>
            <a:endParaRPr lang="ru-RU" sz="7200" dirty="0" smtClean="0">
              <a:latin typeface="Comic Sans MS" pitchFamily="66" charset="0"/>
            </a:endParaRPr>
          </a:p>
          <a:p>
            <a:pPr>
              <a:buNone/>
            </a:pPr>
            <a:endParaRPr lang="ru-RU" sz="7200" dirty="0" smtClean="0">
              <a:latin typeface="Comic Sans MS" pitchFamily="66" charset="0"/>
            </a:endParaRPr>
          </a:p>
          <a:p>
            <a:pPr>
              <a:buNone/>
            </a:pPr>
            <a:endParaRPr lang="ru-RU" sz="7200" dirty="0" smtClean="0">
              <a:latin typeface="Comic Sans MS" pitchFamily="66" charset="0"/>
            </a:endParaRPr>
          </a:p>
          <a:p>
            <a:pPr>
              <a:buNone/>
            </a:pPr>
            <a:endParaRPr lang="ru-RU" sz="14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4800" dirty="0" smtClean="0">
                <a:latin typeface="Comic Sans MS" pitchFamily="66" charset="0"/>
              </a:rPr>
              <a:t>[</a:t>
            </a:r>
            <a:r>
              <a:rPr lang="ru-RU" sz="14800" dirty="0" smtClean="0">
                <a:latin typeface="Comic Sans MS" pitchFamily="66" charset="0"/>
              </a:rPr>
              <a:t>в</a:t>
            </a:r>
            <a:r>
              <a:rPr lang="en-US" sz="14800" dirty="0" smtClean="0">
                <a:latin typeface="Comic Sans MS" pitchFamily="66" charset="0"/>
              </a:rPr>
              <a:t>]</a:t>
            </a:r>
            <a:r>
              <a:rPr lang="ru-RU" sz="14800" dirty="0" smtClean="0">
                <a:latin typeface="Comic Sans MS" pitchFamily="66" charset="0"/>
              </a:rPr>
              <a:t> - согласный, парный, звонкий, твердый.</a:t>
            </a:r>
          </a:p>
          <a:p>
            <a:pPr>
              <a:buNone/>
            </a:pPr>
            <a:endParaRPr lang="ru-RU" sz="10100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</a:t>
            </a:r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428868"/>
            <a:ext cx="1163123" cy="1243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786322"/>
            <a:ext cx="1163123" cy="1243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7393801" y="2607463"/>
            <a:ext cx="1071570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7358084" y="2714620"/>
            <a:ext cx="1000131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214710" cy="335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2947611" cy="3290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 descr="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314325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8" descr="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962400"/>
            <a:ext cx="4695825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446</TotalTime>
  <Words>100</Words>
  <Application>Microsoft Office PowerPoint</Application>
  <PresentationFormat>Экран (4:3)</PresentationFormat>
  <Paragraphs>31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Дифференциация  звуков  В  -Ф </vt:lpstr>
      <vt:lpstr>               Вова                   фАИНА</vt:lpstr>
      <vt:lpstr>Назови картинки  со звуками  в и ф</vt:lpstr>
      <vt:lpstr>Угощения для ВОВЫ И ФАИНЫ</vt:lpstr>
      <vt:lpstr>Слайд 5</vt:lpstr>
      <vt:lpstr>Артикуляционная   гимнастика</vt:lpstr>
      <vt:lpstr>Слайд 7</vt:lpstr>
      <vt:lpstr>           Характеристика звуков</vt:lpstr>
      <vt:lpstr>Слайд 9</vt:lpstr>
      <vt:lpstr>                     Физминутка  </vt:lpstr>
      <vt:lpstr>Назови место в словах где слышим звук В?</vt:lpstr>
      <vt:lpstr>Назови место в словах где слышим звук Ф?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47</cp:revision>
  <dcterms:created xsi:type="dcterms:W3CDTF">2014-11-12T17:57:16Z</dcterms:created>
  <dcterms:modified xsi:type="dcterms:W3CDTF">2014-11-17T07:40:42Z</dcterms:modified>
</cp:coreProperties>
</file>