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1" r:id="rId10"/>
    <p:sldId id="260" r:id="rId11"/>
    <p:sldId id="262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0ABAD-FF7A-4058-8F1D-BEBAA53396F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130C4-D0F1-40D1-8D23-8D6B06F47843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Великие географические открытия 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2ADB425E-583E-47F6-84EC-47BF04C2EDE9}" type="parTrans" cxnId="{30FAA053-6AEF-4478-9603-630355269617}">
      <dgm:prSet/>
      <dgm:spPr/>
      <dgm:t>
        <a:bodyPr/>
        <a:lstStyle/>
        <a:p>
          <a:endParaRPr lang="ru-RU"/>
        </a:p>
      </dgm:t>
    </dgm:pt>
    <dgm:pt modelId="{53E91AA3-1C0D-41D3-B420-5D3AE4885D2D}" type="sibTrans" cxnId="{30FAA053-6AEF-4478-9603-630355269617}">
      <dgm:prSet/>
      <dgm:spPr/>
      <dgm:t>
        <a:bodyPr/>
        <a:lstStyle/>
        <a:p>
          <a:endParaRPr lang="ru-RU"/>
        </a:p>
      </dgm:t>
    </dgm:pt>
    <dgm:pt modelId="{9E119003-7EAD-4A96-B353-D502A57102FA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ru-RU" sz="4400" dirty="0" smtClean="0"/>
            <a:t>Рост рынков и развитие мировой торговли</a:t>
          </a:r>
          <a:endParaRPr lang="ru-RU" sz="4400" dirty="0"/>
        </a:p>
      </dgm:t>
    </dgm:pt>
    <dgm:pt modelId="{1D5BB4D1-EA03-4ADE-A01C-9FBFBF1A14FB}" type="parTrans" cxnId="{4F10CD03-9039-41B7-9870-B18916C95EAC}">
      <dgm:prSet/>
      <dgm:spPr/>
      <dgm:t>
        <a:bodyPr/>
        <a:lstStyle/>
        <a:p>
          <a:endParaRPr lang="ru-RU"/>
        </a:p>
      </dgm:t>
    </dgm:pt>
    <dgm:pt modelId="{B85F8CDC-1C3E-4730-B8FF-F40CF53DF671}" type="sibTrans" cxnId="{4F10CD03-9039-41B7-9870-B18916C95EAC}">
      <dgm:prSet/>
      <dgm:spPr/>
      <dgm:t>
        <a:bodyPr/>
        <a:lstStyle/>
        <a:p>
          <a:endParaRPr lang="ru-RU"/>
        </a:p>
      </dgm:t>
    </dgm:pt>
    <dgm:pt modelId="{61EA5A87-F1F1-4C31-99F4-FE4908C39E67}" type="pres">
      <dgm:prSet presAssocID="{9C30ABAD-FF7A-4058-8F1D-BEBAA53396F8}" presName="outerComposite" presStyleCnt="0">
        <dgm:presLayoutVars>
          <dgm:chMax val="5"/>
          <dgm:dir/>
          <dgm:resizeHandles val="exact"/>
        </dgm:presLayoutVars>
      </dgm:prSet>
      <dgm:spPr/>
    </dgm:pt>
    <dgm:pt modelId="{93242699-29B4-4A13-B9A4-A44216E615E5}" type="pres">
      <dgm:prSet presAssocID="{9C30ABAD-FF7A-4058-8F1D-BEBAA53396F8}" presName="dummyMaxCanvas" presStyleCnt="0">
        <dgm:presLayoutVars/>
      </dgm:prSet>
      <dgm:spPr/>
    </dgm:pt>
    <dgm:pt modelId="{BA691CA5-0C2C-4E82-8450-F8271DD2BAB7}" type="pres">
      <dgm:prSet presAssocID="{9C30ABAD-FF7A-4058-8F1D-BEBAA53396F8}" presName="TwoNodes_1" presStyleLbl="node1" presStyleIdx="0" presStyleCnt="2" custScaleX="110261">
        <dgm:presLayoutVars>
          <dgm:bulletEnabled val="1"/>
        </dgm:presLayoutVars>
      </dgm:prSet>
      <dgm:spPr/>
    </dgm:pt>
    <dgm:pt modelId="{A2D2AB22-10B0-43D7-93A6-BB209836F07F}" type="pres">
      <dgm:prSet presAssocID="{9C30ABAD-FF7A-4058-8F1D-BEBAA53396F8}" presName="TwoNodes_2" presStyleLbl="node1" presStyleIdx="1" presStyleCnt="2" custScaleX="103320">
        <dgm:presLayoutVars>
          <dgm:bulletEnabled val="1"/>
        </dgm:presLayoutVars>
      </dgm:prSet>
      <dgm:spPr/>
    </dgm:pt>
    <dgm:pt modelId="{A080D0F3-F136-4784-B188-A3C5E4FEA60A}" type="pres">
      <dgm:prSet presAssocID="{9C30ABAD-FF7A-4058-8F1D-BEBAA53396F8}" presName="TwoConn_1-2" presStyleLbl="fgAccFollowNode1" presStyleIdx="0" presStyleCnt="1">
        <dgm:presLayoutVars>
          <dgm:bulletEnabled val="1"/>
        </dgm:presLayoutVars>
      </dgm:prSet>
      <dgm:spPr/>
    </dgm:pt>
    <dgm:pt modelId="{F85C6391-10A5-40BC-B83E-4CE85E26D738}" type="pres">
      <dgm:prSet presAssocID="{9C30ABAD-FF7A-4058-8F1D-BEBAA53396F8}" presName="TwoNodes_1_text" presStyleLbl="node1" presStyleIdx="1" presStyleCnt="2">
        <dgm:presLayoutVars>
          <dgm:bulletEnabled val="1"/>
        </dgm:presLayoutVars>
      </dgm:prSet>
      <dgm:spPr/>
    </dgm:pt>
    <dgm:pt modelId="{EE4B5C04-9483-4F2C-9C85-2725CBF57E64}" type="pres">
      <dgm:prSet presAssocID="{9C30ABAD-FF7A-4058-8F1D-BEBAA53396F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F10CD03-9039-41B7-9870-B18916C95EAC}" srcId="{9C30ABAD-FF7A-4058-8F1D-BEBAA53396F8}" destId="{9E119003-7EAD-4A96-B353-D502A57102FA}" srcOrd="1" destOrd="0" parTransId="{1D5BB4D1-EA03-4ADE-A01C-9FBFBF1A14FB}" sibTransId="{B85F8CDC-1C3E-4730-B8FF-F40CF53DF671}"/>
    <dgm:cxn modelId="{74911329-D4A7-43EC-ADBD-3F26720AFF65}" type="presOf" srcId="{9C30ABAD-FF7A-4058-8F1D-BEBAA53396F8}" destId="{61EA5A87-F1F1-4C31-99F4-FE4908C39E67}" srcOrd="0" destOrd="0" presId="urn:microsoft.com/office/officeart/2005/8/layout/vProcess5"/>
    <dgm:cxn modelId="{D62525B0-BF8E-4D44-91CF-9188117883B9}" type="presOf" srcId="{9E119003-7EAD-4A96-B353-D502A57102FA}" destId="{EE4B5C04-9483-4F2C-9C85-2725CBF57E64}" srcOrd="1" destOrd="0" presId="urn:microsoft.com/office/officeart/2005/8/layout/vProcess5"/>
    <dgm:cxn modelId="{221B84B7-6A2E-4AB0-96D5-FB0203C250D7}" type="presOf" srcId="{9E119003-7EAD-4A96-B353-D502A57102FA}" destId="{A2D2AB22-10B0-43D7-93A6-BB209836F07F}" srcOrd="0" destOrd="0" presId="urn:microsoft.com/office/officeart/2005/8/layout/vProcess5"/>
    <dgm:cxn modelId="{6975B3E5-77A0-4677-8F2E-79B19302294C}" type="presOf" srcId="{380130C4-D0F1-40D1-8D23-8D6B06F47843}" destId="{BA691CA5-0C2C-4E82-8450-F8271DD2BAB7}" srcOrd="0" destOrd="0" presId="urn:microsoft.com/office/officeart/2005/8/layout/vProcess5"/>
    <dgm:cxn modelId="{63135DC4-82E5-4C09-BEA2-F851392ECE88}" type="presOf" srcId="{380130C4-D0F1-40D1-8D23-8D6B06F47843}" destId="{F85C6391-10A5-40BC-B83E-4CE85E26D738}" srcOrd="1" destOrd="0" presId="urn:microsoft.com/office/officeart/2005/8/layout/vProcess5"/>
    <dgm:cxn modelId="{D362C52A-D37F-4741-81A9-FBEF54609D2D}" type="presOf" srcId="{53E91AA3-1C0D-41D3-B420-5D3AE4885D2D}" destId="{A080D0F3-F136-4784-B188-A3C5E4FEA60A}" srcOrd="0" destOrd="0" presId="urn:microsoft.com/office/officeart/2005/8/layout/vProcess5"/>
    <dgm:cxn modelId="{30FAA053-6AEF-4478-9603-630355269617}" srcId="{9C30ABAD-FF7A-4058-8F1D-BEBAA53396F8}" destId="{380130C4-D0F1-40D1-8D23-8D6B06F47843}" srcOrd="0" destOrd="0" parTransId="{2ADB425E-583E-47F6-84EC-47BF04C2EDE9}" sibTransId="{53E91AA3-1C0D-41D3-B420-5D3AE4885D2D}"/>
    <dgm:cxn modelId="{29CD989E-6308-4637-A010-802116B41EE1}" type="presParOf" srcId="{61EA5A87-F1F1-4C31-99F4-FE4908C39E67}" destId="{93242699-29B4-4A13-B9A4-A44216E615E5}" srcOrd="0" destOrd="0" presId="urn:microsoft.com/office/officeart/2005/8/layout/vProcess5"/>
    <dgm:cxn modelId="{9C362790-AD42-4CCE-BF92-FB8730554984}" type="presParOf" srcId="{61EA5A87-F1F1-4C31-99F4-FE4908C39E67}" destId="{BA691CA5-0C2C-4E82-8450-F8271DD2BAB7}" srcOrd="1" destOrd="0" presId="urn:microsoft.com/office/officeart/2005/8/layout/vProcess5"/>
    <dgm:cxn modelId="{E1F82026-2538-44E6-BF1D-66DB6B6955F9}" type="presParOf" srcId="{61EA5A87-F1F1-4C31-99F4-FE4908C39E67}" destId="{A2D2AB22-10B0-43D7-93A6-BB209836F07F}" srcOrd="2" destOrd="0" presId="urn:microsoft.com/office/officeart/2005/8/layout/vProcess5"/>
    <dgm:cxn modelId="{6B54C57D-2D75-4287-868E-A84D00CBE1C6}" type="presParOf" srcId="{61EA5A87-F1F1-4C31-99F4-FE4908C39E67}" destId="{A080D0F3-F136-4784-B188-A3C5E4FEA60A}" srcOrd="3" destOrd="0" presId="urn:microsoft.com/office/officeart/2005/8/layout/vProcess5"/>
    <dgm:cxn modelId="{10ECF88D-D0E2-4F6B-8C3E-74A5C7105E8B}" type="presParOf" srcId="{61EA5A87-F1F1-4C31-99F4-FE4908C39E67}" destId="{F85C6391-10A5-40BC-B83E-4CE85E26D738}" srcOrd="4" destOrd="0" presId="urn:microsoft.com/office/officeart/2005/8/layout/vProcess5"/>
    <dgm:cxn modelId="{DF0474A5-199E-43CF-84FC-810B23E52996}" type="presParOf" srcId="{61EA5A87-F1F1-4C31-99F4-FE4908C39E67}" destId="{EE4B5C04-9483-4F2C-9C85-2725CBF57E6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3B1DA-A1EE-4775-8F30-FAA8397ABE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92EC3-E214-4B4D-9A91-9E1EB24F821F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2800" dirty="0" smtClean="0"/>
            <a:t>Рост рынков и развитие мировой торговли</a:t>
          </a:r>
          <a:endParaRPr lang="ru-RU" sz="2800" dirty="0"/>
        </a:p>
      </dgm:t>
    </dgm:pt>
    <dgm:pt modelId="{1329565B-0345-4446-8C88-450593FBCD11}" type="parTrans" cxnId="{0D92C35C-B3CA-4ECF-AF9F-780968D3AF2C}">
      <dgm:prSet/>
      <dgm:spPr/>
      <dgm:t>
        <a:bodyPr/>
        <a:lstStyle/>
        <a:p>
          <a:endParaRPr lang="ru-RU"/>
        </a:p>
      </dgm:t>
    </dgm:pt>
    <dgm:pt modelId="{BDEECB51-1D78-4022-AB56-2B7BDF4C0AE3}" type="sibTrans" cxnId="{0D92C35C-B3CA-4ECF-AF9F-780968D3AF2C}">
      <dgm:prSet/>
      <dgm:spPr/>
      <dgm:t>
        <a:bodyPr/>
        <a:lstStyle/>
        <a:p>
          <a:endParaRPr lang="ru-RU"/>
        </a:p>
      </dgm:t>
    </dgm:pt>
    <dgm:pt modelId="{CFCC6FDD-61B0-43F0-91BA-B5A622B4ADB4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Возникновение бирж и банков</a:t>
          </a:r>
          <a:endParaRPr lang="ru-RU" sz="2400" dirty="0"/>
        </a:p>
      </dgm:t>
    </dgm:pt>
    <dgm:pt modelId="{6F08F38B-411C-4B13-9055-95FE4427C1EF}" type="parTrans" cxnId="{4AA663F5-5280-4E73-9961-C9A469933B8D}">
      <dgm:prSet/>
      <dgm:spPr/>
      <dgm:t>
        <a:bodyPr/>
        <a:lstStyle/>
        <a:p>
          <a:endParaRPr lang="ru-RU"/>
        </a:p>
      </dgm:t>
    </dgm:pt>
    <dgm:pt modelId="{721E8FAC-0FD2-4B48-B3E5-94E3810CE6E4}" type="sibTrans" cxnId="{4AA663F5-5280-4E73-9961-C9A469933B8D}">
      <dgm:prSet/>
      <dgm:spPr/>
      <dgm:t>
        <a:bodyPr/>
        <a:lstStyle/>
        <a:p>
          <a:endParaRPr lang="ru-RU"/>
        </a:p>
      </dgm:t>
    </dgm:pt>
    <dgm:pt modelId="{A3A3E6AD-F128-4284-A458-87D30624038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Создание торговых компаний</a:t>
          </a:r>
          <a:endParaRPr lang="ru-RU" sz="2400" dirty="0"/>
        </a:p>
      </dgm:t>
    </dgm:pt>
    <dgm:pt modelId="{20B9B0E9-9362-4ACE-8781-381E542DDEFA}" type="parTrans" cxnId="{412AD915-13D8-49BE-877A-295FCF6838E5}">
      <dgm:prSet/>
      <dgm:spPr/>
      <dgm:t>
        <a:bodyPr/>
        <a:lstStyle/>
        <a:p>
          <a:endParaRPr lang="ru-RU"/>
        </a:p>
      </dgm:t>
    </dgm:pt>
    <dgm:pt modelId="{F38CAB99-7117-41AF-B4BA-4D7ECC431EC7}" type="sibTrans" cxnId="{412AD915-13D8-49BE-877A-295FCF6838E5}">
      <dgm:prSet/>
      <dgm:spPr/>
      <dgm:t>
        <a:bodyPr/>
        <a:lstStyle/>
        <a:p>
          <a:endParaRPr lang="ru-RU"/>
        </a:p>
      </dgm:t>
    </dgm:pt>
    <dgm:pt modelId="{7DE94B23-D02F-4D38-89C3-4516921B107C}" type="pres">
      <dgm:prSet presAssocID="{13C3B1DA-A1EE-4775-8F30-FAA8397ABE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EB4B87-3C9F-424E-B308-C0E55E8A2DDD}" type="pres">
      <dgm:prSet presAssocID="{F6092EC3-E214-4B4D-9A91-9E1EB24F821F}" presName="hierRoot1" presStyleCnt="0">
        <dgm:presLayoutVars>
          <dgm:hierBranch val="init"/>
        </dgm:presLayoutVars>
      </dgm:prSet>
      <dgm:spPr/>
    </dgm:pt>
    <dgm:pt modelId="{FC195795-03EC-4711-86B3-D44B37E4C75B}" type="pres">
      <dgm:prSet presAssocID="{F6092EC3-E214-4B4D-9A91-9E1EB24F821F}" presName="rootComposite1" presStyleCnt="0"/>
      <dgm:spPr/>
    </dgm:pt>
    <dgm:pt modelId="{887E8FD5-A994-411A-9807-E45E473EC8FC}" type="pres">
      <dgm:prSet presAssocID="{F6092EC3-E214-4B4D-9A91-9E1EB24F821F}" presName="rootText1" presStyleLbl="node0" presStyleIdx="0" presStyleCnt="1" custScaleX="267169" custScaleY="363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309EB-F4C7-47D1-8E30-F2C9DCF667D2}" type="pres">
      <dgm:prSet presAssocID="{F6092EC3-E214-4B4D-9A91-9E1EB24F821F}" presName="rootConnector1" presStyleLbl="node1" presStyleIdx="0" presStyleCnt="0"/>
      <dgm:spPr/>
    </dgm:pt>
    <dgm:pt modelId="{2B25921E-32D4-406D-B473-629CC0911D44}" type="pres">
      <dgm:prSet presAssocID="{F6092EC3-E214-4B4D-9A91-9E1EB24F821F}" presName="hierChild2" presStyleCnt="0"/>
      <dgm:spPr/>
    </dgm:pt>
    <dgm:pt modelId="{457C3CE5-254F-4428-8523-7063F66F9237}" type="pres">
      <dgm:prSet presAssocID="{6F08F38B-411C-4B13-9055-95FE4427C1EF}" presName="Name37" presStyleLbl="parChTrans1D2" presStyleIdx="0" presStyleCnt="2"/>
      <dgm:spPr/>
    </dgm:pt>
    <dgm:pt modelId="{33DA1F40-9091-42D3-9171-5C810824D91D}" type="pres">
      <dgm:prSet presAssocID="{CFCC6FDD-61B0-43F0-91BA-B5A622B4ADB4}" presName="hierRoot2" presStyleCnt="0">
        <dgm:presLayoutVars>
          <dgm:hierBranch val="init"/>
        </dgm:presLayoutVars>
      </dgm:prSet>
      <dgm:spPr/>
    </dgm:pt>
    <dgm:pt modelId="{46DFAD75-D1D9-4028-AC99-010365AAF119}" type="pres">
      <dgm:prSet presAssocID="{CFCC6FDD-61B0-43F0-91BA-B5A622B4ADB4}" presName="rootComposite" presStyleCnt="0"/>
      <dgm:spPr/>
    </dgm:pt>
    <dgm:pt modelId="{19BD640E-D540-4325-A47A-1587952AEDAF}" type="pres">
      <dgm:prSet presAssocID="{CFCC6FDD-61B0-43F0-91BA-B5A622B4ADB4}" presName="rootText" presStyleLbl="node2" presStyleIdx="0" presStyleCnt="2" custScaleX="132495" custScaleY="265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F11DC8-2F49-4358-BB50-44CD921E3E67}" type="pres">
      <dgm:prSet presAssocID="{CFCC6FDD-61B0-43F0-91BA-B5A622B4ADB4}" presName="rootConnector" presStyleLbl="node2" presStyleIdx="0" presStyleCnt="2"/>
      <dgm:spPr/>
    </dgm:pt>
    <dgm:pt modelId="{1852C0C5-5582-4EE7-8E95-2E559E1CF47D}" type="pres">
      <dgm:prSet presAssocID="{CFCC6FDD-61B0-43F0-91BA-B5A622B4ADB4}" presName="hierChild4" presStyleCnt="0"/>
      <dgm:spPr/>
    </dgm:pt>
    <dgm:pt modelId="{E092D9C4-CFE1-45C5-AFF6-1163A1200415}" type="pres">
      <dgm:prSet presAssocID="{CFCC6FDD-61B0-43F0-91BA-B5A622B4ADB4}" presName="hierChild5" presStyleCnt="0"/>
      <dgm:spPr/>
    </dgm:pt>
    <dgm:pt modelId="{17157D0D-9B49-4972-89F2-AD19A9E19FD3}" type="pres">
      <dgm:prSet presAssocID="{20B9B0E9-9362-4ACE-8781-381E542DDEFA}" presName="Name37" presStyleLbl="parChTrans1D2" presStyleIdx="1" presStyleCnt="2"/>
      <dgm:spPr/>
    </dgm:pt>
    <dgm:pt modelId="{7A9AAA6A-F06D-4B99-943B-6A68F339D80B}" type="pres">
      <dgm:prSet presAssocID="{A3A3E6AD-F128-4284-A458-87D306240383}" presName="hierRoot2" presStyleCnt="0">
        <dgm:presLayoutVars>
          <dgm:hierBranch val="init"/>
        </dgm:presLayoutVars>
      </dgm:prSet>
      <dgm:spPr/>
    </dgm:pt>
    <dgm:pt modelId="{B2D8DD73-1ECA-4F3E-A48A-343F5D3838A6}" type="pres">
      <dgm:prSet presAssocID="{A3A3E6AD-F128-4284-A458-87D306240383}" presName="rootComposite" presStyleCnt="0"/>
      <dgm:spPr/>
    </dgm:pt>
    <dgm:pt modelId="{EF6A712C-6AC7-498E-8B5A-2E7AF43CE9C1}" type="pres">
      <dgm:prSet presAssocID="{A3A3E6AD-F128-4284-A458-87D306240383}" presName="rootText" presStyleLbl="node2" presStyleIdx="1" presStyleCnt="2" custScaleX="126223" custScaleY="266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7AF56-1308-45F3-91C1-EF5D0A67B17B}" type="pres">
      <dgm:prSet presAssocID="{A3A3E6AD-F128-4284-A458-87D306240383}" presName="rootConnector" presStyleLbl="node2" presStyleIdx="1" presStyleCnt="2"/>
      <dgm:spPr/>
    </dgm:pt>
    <dgm:pt modelId="{DCFCFB9A-3E75-42DB-8F7F-EF45DAE3BD67}" type="pres">
      <dgm:prSet presAssocID="{A3A3E6AD-F128-4284-A458-87D306240383}" presName="hierChild4" presStyleCnt="0"/>
      <dgm:spPr/>
    </dgm:pt>
    <dgm:pt modelId="{747F0869-8ACA-47D9-8C74-1F3692DEC6F1}" type="pres">
      <dgm:prSet presAssocID="{A3A3E6AD-F128-4284-A458-87D306240383}" presName="hierChild5" presStyleCnt="0"/>
      <dgm:spPr/>
    </dgm:pt>
    <dgm:pt modelId="{2150A643-64A0-4F3B-9E00-27A0BEE2826B}" type="pres">
      <dgm:prSet presAssocID="{F6092EC3-E214-4B4D-9A91-9E1EB24F821F}" presName="hierChild3" presStyleCnt="0"/>
      <dgm:spPr/>
    </dgm:pt>
  </dgm:ptLst>
  <dgm:cxnLst>
    <dgm:cxn modelId="{78C9A7E6-A8AE-4EA3-87C9-7E18208DB5B5}" type="presOf" srcId="{CFCC6FDD-61B0-43F0-91BA-B5A622B4ADB4}" destId="{08F11DC8-2F49-4358-BB50-44CD921E3E67}" srcOrd="1" destOrd="0" presId="urn:microsoft.com/office/officeart/2005/8/layout/orgChart1"/>
    <dgm:cxn modelId="{D5110F1C-AED5-4BE2-B170-A1F6C9E07A21}" type="presOf" srcId="{CFCC6FDD-61B0-43F0-91BA-B5A622B4ADB4}" destId="{19BD640E-D540-4325-A47A-1587952AEDAF}" srcOrd="0" destOrd="0" presId="urn:microsoft.com/office/officeart/2005/8/layout/orgChart1"/>
    <dgm:cxn modelId="{E29DC852-C49E-4A70-9CB5-88D2A7D7D7E9}" type="presOf" srcId="{F6092EC3-E214-4B4D-9A91-9E1EB24F821F}" destId="{887E8FD5-A994-411A-9807-E45E473EC8FC}" srcOrd="0" destOrd="0" presId="urn:microsoft.com/office/officeart/2005/8/layout/orgChart1"/>
    <dgm:cxn modelId="{145F46A8-E036-4BF3-B63A-13654536E48A}" type="presOf" srcId="{13C3B1DA-A1EE-4775-8F30-FAA8397ABE8B}" destId="{7DE94B23-D02F-4D38-89C3-4516921B107C}" srcOrd="0" destOrd="0" presId="urn:microsoft.com/office/officeart/2005/8/layout/orgChart1"/>
    <dgm:cxn modelId="{DB7E67DC-26C7-4D10-8690-B09A1F35BE1C}" type="presOf" srcId="{20B9B0E9-9362-4ACE-8781-381E542DDEFA}" destId="{17157D0D-9B49-4972-89F2-AD19A9E19FD3}" srcOrd="0" destOrd="0" presId="urn:microsoft.com/office/officeart/2005/8/layout/orgChart1"/>
    <dgm:cxn modelId="{93FDDABC-8EDE-4B72-8781-0A7E11B46434}" type="presOf" srcId="{A3A3E6AD-F128-4284-A458-87D306240383}" destId="{EF6A712C-6AC7-498E-8B5A-2E7AF43CE9C1}" srcOrd="0" destOrd="0" presId="urn:microsoft.com/office/officeart/2005/8/layout/orgChart1"/>
    <dgm:cxn modelId="{0D92C35C-B3CA-4ECF-AF9F-780968D3AF2C}" srcId="{13C3B1DA-A1EE-4775-8F30-FAA8397ABE8B}" destId="{F6092EC3-E214-4B4D-9A91-9E1EB24F821F}" srcOrd="0" destOrd="0" parTransId="{1329565B-0345-4446-8C88-450593FBCD11}" sibTransId="{BDEECB51-1D78-4022-AB56-2B7BDF4C0AE3}"/>
    <dgm:cxn modelId="{A7341A4B-BEEC-4386-85AA-19C497D7F3F5}" type="presOf" srcId="{F6092EC3-E214-4B4D-9A91-9E1EB24F821F}" destId="{D5C309EB-F4C7-47D1-8E30-F2C9DCF667D2}" srcOrd="1" destOrd="0" presId="urn:microsoft.com/office/officeart/2005/8/layout/orgChart1"/>
    <dgm:cxn modelId="{65B628A4-2BAC-40B4-9F61-1340CCA3FB86}" type="presOf" srcId="{A3A3E6AD-F128-4284-A458-87D306240383}" destId="{E837AF56-1308-45F3-91C1-EF5D0A67B17B}" srcOrd="1" destOrd="0" presId="urn:microsoft.com/office/officeart/2005/8/layout/orgChart1"/>
    <dgm:cxn modelId="{412AD915-13D8-49BE-877A-295FCF6838E5}" srcId="{F6092EC3-E214-4B4D-9A91-9E1EB24F821F}" destId="{A3A3E6AD-F128-4284-A458-87D306240383}" srcOrd="1" destOrd="0" parTransId="{20B9B0E9-9362-4ACE-8781-381E542DDEFA}" sibTransId="{F38CAB99-7117-41AF-B4BA-4D7ECC431EC7}"/>
    <dgm:cxn modelId="{4AA663F5-5280-4E73-9961-C9A469933B8D}" srcId="{F6092EC3-E214-4B4D-9A91-9E1EB24F821F}" destId="{CFCC6FDD-61B0-43F0-91BA-B5A622B4ADB4}" srcOrd="0" destOrd="0" parTransId="{6F08F38B-411C-4B13-9055-95FE4427C1EF}" sibTransId="{721E8FAC-0FD2-4B48-B3E5-94E3810CE6E4}"/>
    <dgm:cxn modelId="{9983CD58-1F82-4203-81F6-D6E3C2480A7F}" type="presOf" srcId="{6F08F38B-411C-4B13-9055-95FE4427C1EF}" destId="{457C3CE5-254F-4428-8523-7063F66F9237}" srcOrd="0" destOrd="0" presId="urn:microsoft.com/office/officeart/2005/8/layout/orgChart1"/>
    <dgm:cxn modelId="{9E0EACBE-B388-40BF-93E1-809B9DBD9A77}" type="presParOf" srcId="{7DE94B23-D02F-4D38-89C3-4516921B107C}" destId="{28EB4B87-3C9F-424E-B308-C0E55E8A2DDD}" srcOrd="0" destOrd="0" presId="urn:microsoft.com/office/officeart/2005/8/layout/orgChart1"/>
    <dgm:cxn modelId="{F9C2C6E2-A22A-498E-B837-79DA21C8F086}" type="presParOf" srcId="{28EB4B87-3C9F-424E-B308-C0E55E8A2DDD}" destId="{FC195795-03EC-4711-86B3-D44B37E4C75B}" srcOrd="0" destOrd="0" presId="urn:microsoft.com/office/officeart/2005/8/layout/orgChart1"/>
    <dgm:cxn modelId="{495540AE-8669-48A1-BA75-6BFD827261D8}" type="presParOf" srcId="{FC195795-03EC-4711-86B3-D44B37E4C75B}" destId="{887E8FD5-A994-411A-9807-E45E473EC8FC}" srcOrd="0" destOrd="0" presId="urn:microsoft.com/office/officeart/2005/8/layout/orgChart1"/>
    <dgm:cxn modelId="{02E818A9-896B-47DF-9C31-93F89B71423F}" type="presParOf" srcId="{FC195795-03EC-4711-86B3-D44B37E4C75B}" destId="{D5C309EB-F4C7-47D1-8E30-F2C9DCF667D2}" srcOrd="1" destOrd="0" presId="urn:microsoft.com/office/officeart/2005/8/layout/orgChart1"/>
    <dgm:cxn modelId="{F82E95E2-C531-4A0C-97E2-3A293E5C44A8}" type="presParOf" srcId="{28EB4B87-3C9F-424E-B308-C0E55E8A2DDD}" destId="{2B25921E-32D4-406D-B473-629CC0911D44}" srcOrd="1" destOrd="0" presId="urn:microsoft.com/office/officeart/2005/8/layout/orgChart1"/>
    <dgm:cxn modelId="{CAE50817-627D-45AB-946C-0D58B6D27629}" type="presParOf" srcId="{2B25921E-32D4-406D-B473-629CC0911D44}" destId="{457C3CE5-254F-4428-8523-7063F66F9237}" srcOrd="0" destOrd="0" presId="urn:microsoft.com/office/officeart/2005/8/layout/orgChart1"/>
    <dgm:cxn modelId="{DFAF1D2F-94E6-4A87-81AC-51B3CB748F07}" type="presParOf" srcId="{2B25921E-32D4-406D-B473-629CC0911D44}" destId="{33DA1F40-9091-42D3-9171-5C810824D91D}" srcOrd="1" destOrd="0" presId="urn:microsoft.com/office/officeart/2005/8/layout/orgChart1"/>
    <dgm:cxn modelId="{0E434150-7B74-472A-831A-34C255416658}" type="presParOf" srcId="{33DA1F40-9091-42D3-9171-5C810824D91D}" destId="{46DFAD75-D1D9-4028-AC99-010365AAF119}" srcOrd="0" destOrd="0" presId="urn:microsoft.com/office/officeart/2005/8/layout/orgChart1"/>
    <dgm:cxn modelId="{D31C88BE-E08F-4286-A583-DFC19B0124B1}" type="presParOf" srcId="{46DFAD75-D1D9-4028-AC99-010365AAF119}" destId="{19BD640E-D540-4325-A47A-1587952AEDAF}" srcOrd="0" destOrd="0" presId="urn:microsoft.com/office/officeart/2005/8/layout/orgChart1"/>
    <dgm:cxn modelId="{54696DBF-96FD-43E2-AD91-5BE875344EFC}" type="presParOf" srcId="{46DFAD75-D1D9-4028-AC99-010365AAF119}" destId="{08F11DC8-2F49-4358-BB50-44CD921E3E67}" srcOrd="1" destOrd="0" presId="urn:microsoft.com/office/officeart/2005/8/layout/orgChart1"/>
    <dgm:cxn modelId="{0C09A078-AC46-4051-A89A-4332673BCEF2}" type="presParOf" srcId="{33DA1F40-9091-42D3-9171-5C810824D91D}" destId="{1852C0C5-5582-4EE7-8E95-2E559E1CF47D}" srcOrd="1" destOrd="0" presId="urn:microsoft.com/office/officeart/2005/8/layout/orgChart1"/>
    <dgm:cxn modelId="{A6592E98-D10B-41D8-A550-9FB1D10B6F16}" type="presParOf" srcId="{33DA1F40-9091-42D3-9171-5C810824D91D}" destId="{E092D9C4-CFE1-45C5-AFF6-1163A1200415}" srcOrd="2" destOrd="0" presId="urn:microsoft.com/office/officeart/2005/8/layout/orgChart1"/>
    <dgm:cxn modelId="{ADDDCE3B-5868-4E40-987B-A405D10A435F}" type="presParOf" srcId="{2B25921E-32D4-406D-B473-629CC0911D44}" destId="{17157D0D-9B49-4972-89F2-AD19A9E19FD3}" srcOrd="2" destOrd="0" presId="urn:microsoft.com/office/officeart/2005/8/layout/orgChart1"/>
    <dgm:cxn modelId="{23EBBA45-BFD3-4CF3-B0E5-45AA590E5916}" type="presParOf" srcId="{2B25921E-32D4-406D-B473-629CC0911D44}" destId="{7A9AAA6A-F06D-4B99-943B-6A68F339D80B}" srcOrd="3" destOrd="0" presId="urn:microsoft.com/office/officeart/2005/8/layout/orgChart1"/>
    <dgm:cxn modelId="{975548FD-F71D-45CF-AA32-DA31264446A4}" type="presParOf" srcId="{7A9AAA6A-F06D-4B99-943B-6A68F339D80B}" destId="{B2D8DD73-1ECA-4F3E-A48A-343F5D3838A6}" srcOrd="0" destOrd="0" presId="urn:microsoft.com/office/officeart/2005/8/layout/orgChart1"/>
    <dgm:cxn modelId="{B33EB8E6-6B6F-4742-9074-B0ADF73A176A}" type="presParOf" srcId="{B2D8DD73-1ECA-4F3E-A48A-343F5D3838A6}" destId="{EF6A712C-6AC7-498E-8B5A-2E7AF43CE9C1}" srcOrd="0" destOrd="0" presId="urn:microsoft.com/office/officeart/2005/8/layout/orgChart1"/>
    <dgm:cxn modelId="{E6D8CFF9-7BAB-47AB-B8D3-853CC187BFF9}" type="presParOf" srcId="{B2D8DD73-1ECA-4F3E-A48A-343F5D3838A6}" destId="{E837AF56-1308-45F3-91C1-EF5D0A67B17B}" srcOrd="1" destOrd="0" presId="urn:microsoft.com/office/officeart/2005/8/layout/orgChart1"/>
    <dgm:cxn modelId="{F2E16692-A7AE-4987-B4B4-1439C0764E99}" type="presParOf" srcId="{7A9AAA6A-F06D-4B99-943B-6A68F339D80B}" destId="{DCFCFB9A-3E75-42DB-8F7F-EF45DAE3BD67}" srcOrd="1" destOrd="0" presId="urn:microsoft.com/office/officeart/2005/8/layout/orgChart1"/>
    <dgm:cxn modelId="{C096A813-52B1-4612-AF07-3FF54716856E}" type="presParOf" srcId="{7A9AAA6A-F06D-4B99-943B-6A68F339D80B}" destId="{747F0869-8ACA-47D9-8C74-1F3692DEC6F1}" srcOrd="2" destOrd="0" presId="urn:microsoft.com/office/officeart/2005/8/layout/orgChart1"/>
    <dgm:cxn modelId="{659C6193-5540-476E-BBD3-C87114F405F2}" type="presParOf" srcId="{28EB4B87-3C9F-424E-B308-C0E55E8A2DDD}" destId="{2150A643-64A0-4F3B-9E00-27A0BEE282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874E5-63BD-465A-B159-A4B6EA65656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CAC89-DB14-4219-AC88-C71F8CEC2507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Рост рынков и развитие мировой торговли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F0CF1C76-CD90-4DDD-90F2-7B8E183223CD}" type="parTrans" cxnId="{0CBB8759-4546-4D78-80FF-63B6027622A8}">
      <dgm:prSet/>
      <dgm:spPr/>
      <dgm:t>
        <a:bodyPr/>
        <a:lstStyle/>
        <a:p>
          <a:endParaRPr lang="ru-RU"/>
        </a:p>
      </dgm:t>
    </dgm:pt>
    <dgm:pt modelId="{EE0DF867-BA59-43D3-8F40-70A95FBF677E}" type="sibTrans" cxnId="{0CBB8759-4546-4D78-80FF-63B6027622A8}">
      <dgm:prSet/>
      <dgm:spPr/>
      <dgm:t>
        <a:bodyPr/>
        <a:lstStyle/>
        <a:p>
          <a:endParaRPr lang="ru-RU"/>
        </a:p>
      </dgm:t>
    </dgm:pt>
    <dgm:pt modelId="{13990D43-14E6-4761-9652-9D7F365EED7D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Необходимость большого количества различных товаров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BE87194B-8A62-4C56-AB3A-396D1CA54C16}" type="parTrans" cxnId="{7FFCEA00-5DCB-4D14-8BCE-6E34E6DA39E5}">
      <dgm:prSet/>
      <dgm:spPr/>
      <dgm:t>
        <a:bodyPr/>
        <a:lstStyle/>
        <a:p>
          <a:endParaRPr lang="ru-RU"/>
        </a:p>
      </dgm:t>
    </dgm:pt>
    <dgm:pt modelId="{57A52DEA-E18C-41B3-AF69-EC195A55C987}" type="sibTrans" cxnId="{7FFCEA00-5DCB-4D14-8BCE-6E34E6DA39E5}">
      <dgm:prSet/>
      <dgm:spPr/>
      <dgm:t>
        <a:bodyPr/>
        <a:lstStyle/>
        <a:p>
          <a:endParaRPr lang="ru-RU"/>
        </a:p>
      </dgm:t>
    </dgm:pt>
    <dgm:pt modelId="{21D2B345-7B3F-4263-BF24-D8FDF1F09D4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Возникновение нового типа промышленного предприятия - </a:t>
          </a:r>
          <a:r>
            <a: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мануфактуры</a:t>
          </a:r>
          <a:endParaRPr lang="ru-RU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5752BF-0E56-4B81-9465-5663BE9DA096}" type="parTrans" cxnId="{52C58A52-E52C-44EF-8889-5AE782303039}">
      <dgm:prSet/>
      <dgm:spPr/>
      <dgm:t>
        <a:bodyPr/>
        <a:lstStyle/>
        <a:p>
          <a:endParaRPr lang="ru-RU"/>
        </a:p>
      </dgm:t>
    </dgm:pt>
    <dgm:pt modelId="{07F43936-7543-4171-921C-88347D0CA272}" type="sibTrans" cxnId="{52C58A52-E52C-44EF-8889-5AE782303039}">
      <dgm:prSet/>
      <dgm:spPr/>
      <dgm:t>
        <a:bodyPr/>
        <a:lstStyle/>
        <a:p>
          <a:endParaRPr lang="ru-RU"/>
        </a:p>
      </dgm:t>
    </dgm:pt>
    <dgm:pt modelId="{4AFFB24D-BA2F-4D70-8681-E058862F450E}" type="pres">
      <dgm:prSet presAssocID="{187874E5-63BD-465A-B159-A4B6EA65656A}" presName="outerComposite" presStyleCnt="0">
        <dgm:presLayoutVars>
          <dgm:chMax val="5"/>
          <dgm:dir/>
          <dgm:resizeHandles val="exact"/>
        </dgm:presLayoutVars>
      </dgm:prSet>
      <dgm:spPr/>
    </dgm:pt>
    <dgm:pt modelId="{8983AA6D-660D-4C61-A9AF-0755023767BF}" type="pres">
      <dgm:prSet presAssocID="{187874E5-63BD-465A-B159-A4B6EA65656A}" presName="dummyMaxCanvas" presStyleCnt="0">
        <dgm:presLayoutVars/>
      </dgm:prSet>
      <dgm:spPr/>
    </dgm:pt>
    <dgm:pt modelId="{547A5807-2AA7-4AAE-94FE-5CA170707C3A}" type="pres">
      <dgm:prSet presAssocID="{187874E5-63BD-465A-B159-A4B6EA65656A}" presName="ThreeNodes_1" presStyleLbl="node1" presStyleIdx="0" presStyleCnt="3">
        <dgm:presLayoutVars>
          <dgm:bulletEnabled val="1"/>
        </dgm:presLayoutVars>
      </dgm:prSet>
      <dgm:spPr/>
    </dgm:pt>
    <dgm:pt modelId="{DB34E290-C6D7-4B85-AF5F-EB9B64573B6E}" type="pres">
      <dgm:prSet presAssocID="{187874E5-63BD-465A-B159-A4B6EA65656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137E-8AF5-4A7C-9012-0FE766E2D5E4}" type="pres">
      <dgm:prSet presAssocID="{187874E5-63BD-465A-B159-A4B6EA65656A}" presName="ThreeNodes_3" presStyleLbl="node1" presStyleIdx="2" presStyleCnt="3">
        <dgm:presLayoutVars>
          <dgm:bulletEnabled val="1"/>
        </dgm:presLayoutVars>
      </dgm:prSet>
      <dgm:spPr/>
    </dgm:pt>
    <dgm:pt modelId="{7204B2BE-F89B-4043-A478-4155873F7BBD}" type="pres">
      <dgm:prSet presAssocID="{187874E5-63BD-465A-B159-A4B6EA65656A}" presName="ThreeConn_1-2" presStyleLbl="fgAccFollowNode1" presStyleIdx="0" presStyleCnt="2">
        <dgm:presLayoutVars>
          <dgm:bulletEnabled val="1"/>
        </dgm:presLayoutVars>
      </dgm:prSet>
      <dgm:spPr/>
    </dgm:pt>
    <dgm:pt modelId="{2508F79C-9081-40FD-95FD-626BF0A0914A}" type="pres">
      <dgm:prSet presAssocID="{187874E5-63BD-465A-B159-A4B6EA65656A}" presName="ThreeConn_2-3" presStyleLbl="fgAccFollowNode1" presStyleIdx="1" presStyleCnt="2">
        <dgm:presLayoutVars>
          <dgm:bulletEnabled val="1"/>
        </dgm:presLayoutVars>
      </dgm:prSet>
      <dgm:spPr/>
    </dgm:pt>
    <dgm:pt modelId="{D1A4B712-9DD4-42BB-BA90-CD1BA20DF894}" type="pres">
      <dgm:prSet presAssocID="{187874E5-63BD-465A-B159-A4B6EA65656A}" presName="ThreeNodes_1_text" presStyleLbl="node1" presStyleIdx="2" presStyleCnt="3">
        <dgm:presLayoutVars>
          <dgm:bulletEnabled val="1"/>
        </dgm:presLayoutVars>
      </dgm:prSet>
      <dgm:spPr/>
    </dgm:pt>
    <dgm:pt modelId="{AECFC52D-25AF-4407-941C-4B36544C9509}" type="pres">
      <dgm:prSet presAssocID="{187874E5-63BD-465A-B159-A4B6EA6565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26329-8C7E-41D7-B1D2-098ECA8C5345}" type="pres">
      <dgm:prSet presAssocID="{187874E5-63BD-465A-B159-A4B6EA6565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FAF6642-2B30-4BEB-9354-BCBC6F951266}" type="presOf" srcId="{13990D43-14E6-4761-9652-9D7F365EED7D}" destId="{AECFC52D-25AF-4407-941C-4B36544C9509}" srcOrd="1" destOrd="0" presId="urn:microsoft.com/office/officeart/2005/8/layout/vProcess5"/>
    <dgm:cxn modelId="{AF5310EA-4BD3-47F9-8592-9ED7B65EA445}" type="presOf" srcId="{337CAC89-DB14-4219-AC88-C71F8CEC2507}" destId="{547A5807-2AA7-4AAE-94FE-5CA170707C3A}" srcOrd="0" destOrd="0" presId="urn:microsoft.com/office/officeart/2005/8/layout/vProcess5"/>
    <dgm:cxn modelId="{0D36CB36-96C1-4F6A-906F-8D9139335100}" type="presOf" srcId="{21D2B345-7B3F-4263-BF24-D8FDF1F09D4C}" destId="{A827137E-8AF5-4A7C-9012-0FE766E2D5E4}" srcOrd="0" destOrd="0" presId="urn:microsoft.com/office/officeart/2005/8/layout/vProcess5"/>
    <dgm:cxn modelId="{7FFCEA00-5DCB-4D14-8BCE-6E34E6DA39E5}" srcId="{187874E5-63BD-465A-B159-A4B6EA65656A}" destId="{13990D43-14E6-4761-9652-9D7F365EED7D}" srcOrd="1" destOrd="0" parTransId="{BE87194B-8A62-4C56-AB3A-396D1CA54C16}" sibTransId="{57A52DEA-E18C-41B3-AF69-EC195A55C987}"/>
    <dgm:cxn modelId="{74C76E16-51FB-4870-A7A7-E6C99D3F65B9}" type="presOf" srcId="{337CAC89-DB14-4219-AC88-C71F8CEC2507}" destId="{D1A4B712-9DD4-42BB-BA90-CD1BA20DF894}" srcOrd="1" destOrd="0" presId="urn:microsoft.com/office/officeart/2005/8/layout/vProcess5"/>
    <dgm:cxn modelId="{17E4BC11-925B-42DC-B2DB-C3DFFCAFFE08}" type="presOf" srcId="{EE0DF867-BA59-43D3-8F40-70A95FBF677E}" destId="{7204B2BE-F89B-4043-A478-4155873F7BBD}" srcOrd="0" destOrd="0" presId="urn:microsoft.com/office/officeart/2005/8/layout/vProcess5"/>
    <dgm:cxn modelId="{40BF7FA2-F1BB-4C38-B76A-A62826A35049}" type="presOf" srcId="{187874E5-63BD-465A-B159-A4B6EA65656A}" destId="{4AFFB24D-BA2F-4D70-8681-E058862F450E}" srcOrd="0" destOrd="0" presId="urn:microsoft.com/office/officeart/2005/8/layout/vProcess5"/>
    <dgm:cxn modelId="{DDEB08FF-A936-44F7-AE54-258F6CCA3931}" type="presOf" srcId="{13990D43-14E6-4761-9652-9D7F365EED7D}" destId="{DB34E290-C6D7-4B85-AF5F-EB9B64573B6E}" srcOrd="0" destOrd="0" presId="urn:microsoft.com/office/officeart/2005/8/layout/vProcess5"/>
    <dgm:cxn modelId="{0CBB8759-4546-4D78-80FF-63B6027622A8}" srcId="{187874E5-63BD-465A-B159-A4B6EA65656A}" destId="{337CAC89-DB14-4219-AC88-C71F8CEC2507}" srcOrd="0" destOrd="0" parTransId="{F0CF1C76-CD90-4DDD-90F2-7B8E183223CD}" sibTransId="{EE0DF867-BA59-43D3-8F40-70A95FBF677E}"/>
    <dgm:cxn modelId="{D353045E-B04A-4459-9559-6BDEE29C73E6}" type="presOf" srcId="{57A52DEA-E18C-41B3-AF69-EC195A55C987}" destId="{2508F79C-9081-40FD-95FD-626BF0A0914A}" srcOrd="0" destOrd="0" presId="urn:microsoft.com/office/officeart/2005/8/layout/vProcess5"/>
    <dgm:cxn modelId="{5451301D-E05A-4855-93BA-24282AD967F3}" type="presOf" srcId="{21D2B345-7B3F-4263-BF24-D8FDF1F09D4C}" destId="{8D426329-8C7E-41D7-B1D2-098ECA8C5345}" srcOrd="1" destOrd="0" presId="urn:microsoft.com/office/officeart/2005/8/layout/vProcess5"/>
    <dgm:cxn modelId="{52C58A52-E52C-44EF-8889-5AE782303039}" srcId="{187874E5-63BD-465A-B159-A4B6EA65656A}" destId="{21D2B345-7B3F-4263-BF24-D8FDF1F09D4C}" srcOrd="2" destOrd="0" parTransId="{355752BF-0E56-4B81-9465-5663BE9DA096}" sibTransId="{07F43936-7543-4171-921C-88347D0CA272}"/>
    <dgm:cxn modelId="{37C437AC-9CC1-421C-BA3E-BD2F94C671D4}" type="presParOf" srcId="{4AFFB24D-BA2F-4D70-8681-E058862F450E}" destId="{8983AA6D-660D-4C61-A9AF-0755023767BF}" srcOrd="0" destOrd="0" presId="urn:microsoft.com/office/officeart/2005/8/layout/vProcess5"/>
    <dgm:cxn modelId="{7B869DEB-FB56-4CAF-81E6-4713B1C59230}" type="presParOf" srcId="{4AFFB24D-BA2F-4D70-8681-E058862F450E}" destId="{547A5807-2AA7-4AAE-94FE-5CA170707C3A}" srcOrd="1" destOrd="0" presId="urn:microsoft.com/office/officeart/2005/8/layout/vProcess5"/>
    <dgm:cxn modelId="{665CA2B6-7531-43A9-8167-864C8C73F435}" type="presParOf" srcId="{4AFFB24D-BA2F-4D70-8681-E058862F450E}" destId="{DB34E290-C6D7-4B85-AF5F-EB9B64573B6E}" srcOrd="2" destOrd="0" presId="urn:microsoft.com/office/officeart/2005/8/layout/vProcess5"/>
    <dgm:cxn modelId="{6D0F0943-90B8-479D-84BE-48FA60C02223}" type="presParOf" srcId="{4AFFB24D-BA2F-4D70-8681-E058862F450E}" destId="{A827137E-8AF5-4A7C-9012-0FE766E2D5E4}" srcOrd="3" destOrd="0" presId="urn:microsoft.com/office/officeart/2005/8/layout/vProcess5"/>
    <dgm:cxn modelId="{4CF2EFB9-F668-4374-A664-14A5E363373B}" type="presParOf" srcId="{4AFFB24D-BA2F-4D70-8681-E058862F450E}" destId="{7204B2BE-F89B-4043-A478-4155873F7BBD}" srcOrd="4" destOrd="0" presId="urn:microsoft.com/office/officeart/2005/8/layout/vProcess5"/>
    <dgm:cxn modelId="{DB3107D2-B1C0-4724-929B-E4F8FB46F14C}" type="presParOf" srcId="{4AFFB24D-BA2F-4D70-8681-E058862F450E}" destId="{2508F79C-9081-40FD-95FD-626BF0A0914A}" srcOrd="5" destOrd="0" presId="urn:microsoft.com/office/officeart/2005/8/layout/vProcess5"/>
    <dgm:cxn modelId="{9F7891FF-F55F-4258-99EE-842E6162EBE8}" type="presParOf" srcId="{4AFFB24D-BA2F-4D70-8681-E058862F450E}" destId="{D1A4B712-9DD4-42BB-BA90-CD1BA20DF894}" srcOrd="6" destOrd="0" presId="urn:microsoft.com/office/officeart/2005/8/layout/vProcess5"/>
    <dgm:cxn modelId="{9A0FF27F-A4FD-452D-AFD9-1C035E1774B4}" type="presParOf" srcId="{4AFFB24D-BA2F-4D70-8681-E058862F450E}" destId="{AECFC52D-25AF-4407-941C-4B36544C9509}" srcOrd="7" destOrd="0" presId="urn:microsoft.com/office/officeart/2005/8/layout/vProcess5"/>
    <dgm:cxn modelId="{2DCCDEBB-E81A-467F-AAF2-106A765E6E8D}" type="presParOf" srcId="{4AFFB24D-BA2F-4D70-8681-E058862F450E}" destId="{8D426329-8C7E-41D7-B1D2-098ECA8C53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FF15CB-E024-4239-8BBD-08D94B3CEB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D1EF3-3C0D-4186-AFDB-25940B0D5530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3600" b="1" dirty="0" smtClean="0"/>
            <a:t>Мануфактура</a:t>
          </a:r>
          <a:endParaRPr lang="ru-RU" sz="3600" b="1" dirty="0"/>
        </a:p>
      </dgm:t>
    </dgm:pt>
    <dgm:pt modelId="{8FC3DC53-035F-4B0C-BEFD-1D29E807261B}" type="parTrans" cxnId="{647B7B9C-DDD4-45D3-B343-895C447DE310}">
      <dgm:prSet/>
      <dgm:spPr/>
      <dgm:t>
        <a:bodyPr/>
        <a:lstStyle/>
        <a:p>
          <a:endParaRPr lang="ru-RU"/>
        </a:p>
      </dgm:t>
    </dgm:pt>
    <dgm:pt modelId="{F19807D0-707D-4ACB-988B-360ABDFFDB3A}" type="sibTrans" cxnId="{647B7B9C-DDD4-45D3-B343-895C447DE310}">
      <dgm:prSet/>
      <dgm:spPr/>
      <dgm:t>
        <a:bodyPr/>
        <a:lstStyle/>
        <a:p>
          <a:endParaRPr lang="ru-RU"/>
        </a:p>
      </dgm:t>
    </dgm:pt>
    <dgm:pt modelId="{C439B82C-DD2B-4A81-9C9E-B400B82DBEE6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рассеянная</a:t>
          </a:r>
          <a:endParaRPr lang="ru-RU" sz="3600" b="1" dirty="0"/>
        </a:p>
      </dgm:t>
    </dgm:pt>
    <dgm:pt modelId="{2339787A-6F08-40A9-BBEC-D1EE9189A973}" type="parTrans" cxnId="{9C9CEF45-AF4A-4636-8066-341230D5A159}">
      <dgm:prSet/>
      <dgm:spPr/>
      <dgm:t>
        <a:bodyPr/>
        <a:lstStyle/>
        <a:p>
          <a:endParaRPr lang="ru-RU"/>
        </a:p>
      </dgm:t>
    </dgm:pt>
    <dgm:pt modelId="{A303A197-3CC3-4D4E-9EDE-5B35DF8EE0DF}" type="sibTrans" cxnId="{9C9CEF45-AF4A-4636-8066-341230D5A159}">
      <dgm:prSet/>
      <dgm:spPr/>
      <dgm:t>
        <a:bodyPr/>
        <a:lstStyle/>
        <a:p>
          <a:endParaRPr lang="ru-RU"/>
        </a:p>
      </dgm:t>
    </dgm:pt>
    <dgm:pt modelId="{7ED7605F-73B2-472E-9186-F2B587CEB939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централизованная</a:t>
          </a:r>
          <a:endParaRPr lang="ru-RU" sz="3600" b="1" dirty="0"/>
        </a:p>
      </dgm:t>
    </dgm:pt>
    <dgm:pt modelId="{E2FBB6EB-8219-4E56-BD43-BF3B714D5927}" type="parTrans" cxnId="{94A874F9-5EA4-4823-9FB8-2B1EC137A70A}">
      <dgm:prSet/>
      <dgm:spPr/>
      <dgm:t>
        <a:bodyPr/>
        <a:lstStyle/>
        <a:p>
          <a:endParaRPr lang="ru-RU"/>
        </a:p>
      </dgm:t>
    </dgm:pt>
    <dgm:pt modelId="{958FF9BF-4B75-49EB-800B-B54BF9AB57ED}" type="sibTrans" cxnId="{94A874F9-5EA4-4823-9FB8-2B1EC137A70A}">
      <dgm:prSet/>
      <dgm:spPr/>
      <dgm:t>
        <a:bodyPr/>
        <a:lstStyle/>
        <a:p>
          <a:endParaRPr lang="ru-RU"/>
        </a:p>
      </dgm:t>
    </dgm:pt>
    <dgm:pt modelId="{409F6FDA-52ED-415D-80B0-B849CBD93CDC}" type="pres">
      <dgm:prSet presAssocID="{CDFF15CB-E024-4239-8BBD-08D94B3CEB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7D5C98-A530-4042-A71E-B77CCC4AE7A7}" type="pres">
      <dgm:prSet presAssocID="{480D1EF3-3C0D-4186-AFDB-25940B0D5530}" presName="root1" presStyleCnt="0"/>
      <dgm:spPr/>
    </dgm:pt>
    <dgm:pt modelId="{6D56C64B-65A2-442B-9CB2-67A50DEAF039}" type="pres">
      <dgm:prSet presAssocID="{480D1EF3-3C0D-4186-AFDB-25940B0D5530}" presName="LevelOneTextNode" presStyleLbl="node0" presStyleIdx="0" presStyleCnt="1" custLinFactNeighborX="-2485" custLinFactNeighborY="17848">
        <dgm:presLayoutVars>
          <dgm:chPref val="3"/>
        </dgm:presLayoutVars>
      </dgm:prSet>
      <dgm:spPr/>
    </dgm:pt>
    <dgm:pt modelId="{3C6E03F5-7E99-47FB-B7CA-5DAEF6C86139}" type="pres">
      <dgm:prSet presAssocID="{480D1EF3-3C0D-4186-AFDB-25940B0D5530}" presName="level2hierChild" presStyleCnt="0"/>
      <dgm:spPr/>
    </dgm:pt>
    <dgm:pt modelId="{F367F28F-CB08-4F9C-AFAE-78D1BE9FCB07}" type="pres">
      <dgm:prSet presAssocID="{2339787A-6F08-40A9-BBEC-D1EE9189A973}" presName="conn2-1" presStyleLbl="parChTrans1D2" presStyleIdx="0" presStyleCnt="2"/>
      <dgm:spPr/>
    </dgm:pt>
    <dgm:pt modelId="{F85DE9DC-2A86-4541-9200-7D9F39E7457D}" type="pres">
      <dgm:prSet presAssocID="{2339787A-6F08-40A9-BBEC-D1EE9189A973}" presName="connTx" presStyleLbl="parChTrans1D2" presStyleIdx="0" presStyleCnt="2"/>
      <dgm:spPr/>
    </dgm:pt>
    <dgm:pt modelId="{0654A281-33AE-42AC-9ECD-4B9745D50F6F}" type="pres">
      <dgm:prSet presAssocID="{C439B82C-DD2B-4A81-9C9E-B400B82DBEE6}" presName="root2" presStyleCnt="0"/>
      <dgm:spPr/>
    </dgm:pt>
    <dgm:pt modelId="{2B4F7036-AA26-4996-866F-E9B687AB9660}" type="pres">
      <dgm:prSet presAssocID="{C439B82C-DD2B-4A81-9C9E-B400B82DBEE6}" presName="LevelTwoTextNode" presStyleLbl="node2" presStyleIdx="0" presStyleCnt="2" custScaleX="137769">
        <dgm:presLayoutVars>
          <dgm:chPref val="3"/>
        </dgm:presLayoutVars>
      </dgm:prSet>
      <dgm:spPr/>
    </dgm:pt>
    <dgm:pt modelId="{C863FB95-56C8-47A8-BA1F-32241B9AE75E}" type="pres">
      <dgm:prSet presAssocID="{C439B82C-DD2B-4A81-9C9E-B400B82DBEE6}" presName="level3hierChild" presStyleCnt="0"/>
      <dgm:spPr/>
    </dgm:pt>
    <dgm:pt modelId="{D8BE83C8-F2F6-4536-97C7-9A100E755DCB}" type="pres">
      <dgm:prSet presAssocID="{E2FBB6EB-8219-4E56-BD43-BF3B714D5927}" presName="conn2-1" presStyleLbl="parChTrans1D2" presStyleIdx="1" presStyleCnt="2"/>
      <dgm:spPr/>
    </dgm:pt>
    <dgm:pt modelId="{93ABC930-7424-49A2-9D73-B0382261EEF1}" type="pres">
      <dgm:prSet presAssocID="{E2FBB6EB-8219-4E56-BD43-BF3B714D5927}" presName="connTx" presStyleLbl="parChTrans1D2" presStyleIdx="1" presStyleCnt="2"/>
      <dgm:spPr/>
    </dgm:pt>
    <dgm:pt modelId="{858631E8-1B90-43EF-9E8E-BDEC5CD2EE2C}" type="pres">
      <dgm:prSet presAssocID="{7ED7605F-73B2-472E-9186-F2B587CEB939}" presName="root2" presStyleCnt="0"/>
      <dgm:spPr/>
    </dgm:pt>
    <dgm:pt modelId="{F03EBF61-B8E1-4925-BF85-62BC9727C8E0}" type="pres">
      <dgm:prSet presAssocID="{7ED7605F-73B2-472E-9186-F2B587CEB939}" presName="LevelTwoTextNode" presStyleLbl="node2" presStyleIdx="1" presStyleCnt="2" custScaleX="140015">
        <dgm:presLayoutVars>
          <dgm:chPref val="3"/>
        </dgm:presLayoutVars>
      </dgm:prSet>
      <dgm:spPr/>
    </dgm:pt>
    <dgm:pt modelId="{FBC492F9-935F-4E54-89BA-FFD8865CD3DD}" type="pres">
      <dgm:prSet presAssocID="{7ED7605F-73B2-472E-9186-F2B587CEB939}" presName="level3hierChild" presStyleCnt="0"/>
      <dgm:spPr/>
    </dgm:pt>
  </dgm:ptLst>
  <dgm:cxnLst>
    <dgm:cxn modelId="{1E6D7B34-185B-4F62-BC60-896B52FC38CB}" type="presOf" srcId="{2339787A-6F08-40A9-BBEC-D1EE9189A973}" destId="{F85DE9DC-2A86-4541-9200-7D9F39E7457D}" srcOrd="1" destOrd="0" presId="urn:microsoft.com/office/officeart/2005/8/layout/hierarchy2"/>
    <dgm:cxn modelId="{9F556A28-A775-4395-B272-88B5168DD44E}" type="presOf" srcId="{480D1EF3-3C0D-4186-AFDB-25940B0D5530}" destId="{6D56C64B-65A2-442B-9CB2-67A50DEAF039}" srcOrd="0" destOrd="0" presId="urn:microsoft.com/office/officeart/2005/8/layout/hierarchy2"/>
    <dgm:cxn modelId="{94A874F9-5EA4-4823-9FB8-2B1EC137A70A}" srcId="{480D1EF3-3C0D-4186-AFDB-25940B0D5530}" destId="{7ED7605F-73B2-472E-9186-F2B587CEB939}" srcOrd="1" destOrd="0" parTransId="{E2FBB6EB-8219-4E56-BD43-BF3B714D5927}" sibTransId="{958FF9BF-4B75-49EB-800B-B54BF9AB57ED}"/>
    <dgm:cxn modelId="{647B7B9C-DDD4-45D3-B343-895C447DE310}" srcId="{CDFF15CB-E024-4239-8BBD-08D94B3CEBB8}" destId="{480D1EF3-3C0D-4186-AFDB-25940B0D5530}" srcOrd="0" destOrd="0" parTransId="{8FC3DC53-035F-4B0C-BEFD-1D29E807261B}" sibTransId="{F19807D0-707D-4ACB-988B-360ABDFFDB3A}"/>
    <dgm:cxn modelId="{FB8EFE5F-E4B9-463E-AB31-2C4138D73954}" type="presOf" srcId="{CDFF15CB-E024-4239-8BBD-08D94B3CEBB8}" destId="{409F6FDA-52ED-415D-80B0-B849CBD93CDC}" srcOrd="0" destOrd="0" presId="urn:microsoft.com/office/officeart/2005/8/layout/hierarchy2"/>
    <dgm:cxn modelId="{0904C4DD-6A65-433F-B51B-24887D435261}" type="presOf" srcId="{2339787A-6F08-40A9-BBEC-D1EE9189A973}" destId="{F367F28F-CB08-4F9C-AFAE-78D1BE9FCB07}" srcOrd="0" destOrd="0" presId="urn:microsoft.com/office/officeart/2005/8/layout/hierarchy2"/>
    <dgm:cxn modelId="{AB475BCA-8727-4303-A39D-6863EFE985A9}" type="presOf" srcId="{7ED7605F-73B2-472E-9186-F2B587CEB939}" destId="{F03EBF61-B8E1-4925-BF85-62BC9727C8E0}" srcOrd="0" destOrd="0" presId="urn:microsoft.com/office/officeart/2005/8/layout/hierarchy2"/>
    <dgm:cxn modelId="{875B3B65-6062-4992-B63E-E23D0907A911}" type="presOf" srcId="{C439B82C-DD2B-4A81-9C9E-B400B82DBEE6}" destId="{2B4F7036-AA26-4996-866F-E9B687AB9660}" srcOrd="0" destOrd="0" presId="urn:microsoft.com/office/officeart/2005/8/layout/hierarchy2"/>
    <dgm:cxn modelId="{9C9CEF45-AF4A-4636-8066-341230D5A159}" srcId="{480D1EF3-3C0D-4186-AFDB-25940B0D5530}" destId="{C439B82C-DD2B-4A81-9C9E-B400B82DBEE6}" srcOrd="0" destOrd="0" parTransId="{2339787A-6F08-40A9-BBEC-D1EE9189A973}" sibTransId="{A303A197-3CC3-4D4E-9EDE-5B35DF8EE0DF}"/>
    <dgm:cxn modelId="{D3C4677C-B7C4-43C1-8CD2-89666F48A322}" type="presOf" srcId="{E2FBB6EB-8219-4E56-BD43-BF3B714D5927}" destId="{93ABC930-7424-49A2-9D73-B0382261EEF1}" srcOrd="1" destOrd="0" presId="urn:microsoft.com/office/officeart/2005/8/layout/hierarchy2"/>
    <dgm:cxn modelId="{719AA5EB-CB2A-4B0D-9B60-B50F6C6D424C}" type="presOf" srcId="{E2FBB6EB-8219-4E56-BD43-BF3B714D5927}" destId="{D8BE83C8-F2F6-4536-97C7-9A100E755DCB}" srcOrd="0" destOrd="0" presId="urn:microsoft.com/office/officeart/2005/8/layout/hierarchy2"/>
    <dgm:cxn modelId="{875AC3BF-F279-4B1B-952A-BFB2170777C8}" type="presParOf" srcId="{409F6FDA-52ED-415D-80B0-B849CBD93CDC}" destId="{3A7D5C98-A530-4042-A71E-B77CCC4AE7A7}" srcOrd="0" destOrd="0" presId="urn:microsoft.com/office/officeart/2005/8/layout/hierarchy2"/>
    <dgm:cxn modelId="{E1CBA540-D906-43AE-B677-44A8ABA8E3A6}" type="presParOf" srcId="{3A7D5C98-A530-4042-A71E-B77CCC4AE7A7}" destId="{6D56C64B-65A2-442B-9CB2-67A50DEAF039}" srcOrd="0" destOrd="0" presId="urn:microsoft.com/office/officeart/2005/8/layout/hierarchy2"/>
    <dgm:cxn modelId="{BB525CA3-ABEA-4473-8170-C76024AD7059}" type="presParOf" srcId="{3A7D5C98-A530-4042-A71E-B77CCC4AE7A7}" destId="{3C6E03F5-7E99-47FB-B7CA-5DAEF6C86139}" srcOrd="1" destOrd="0" presId="urn:microsoft.com/office/officeart/2005/8/layout/hierarchy2"/>
    <dgm:cxn modelId="{50C00717-6BE1-4058-80F1-5F905A794036}" type="presParOf" srcId="{3C6E03F5-7E99-47FB-B7CA-5DAEF6C86139}" destId="{F367F28F-CB08-4F9C-AFAE-78D1BE9FCB07}" srcOrd="0" destOrd="0" presId="urn:microsoft.com/office/officeart/2005/8/layout/hierarchy2"/>
    <dgm:cxn modelId="{F92236CE-FAAB-4ED4-B6AD-CCD735DCD737}" type="presParOf" srcId="{F367F28F-CB08-4F9C-AFAE-78D1BE9FCB07}" destId="{F85DE9DC-2A86-4541-9200-7D9F39E7457D}" srcOrd="0" destOrd="0" presId="urn:microsoft.com/office/officeart/2005/8/layout/hierarchy2"/>
    <dgm:cxn modelId="{5AB17F58-A9EE-4BD1-921F-9C53F6ED8816}" type="presParOf" srcId="{3C6E03F5-7E99-47FB-B7CA-5DAEF6C86139}" destId="{0654A281-33AE-42AC-9ECD-4B9745D50F6F}" srcOrd="1" destOrd="0" presId="urn:microsoft.com/office/officeart/2005/8/layout/hierarchy2"/>
    <dgm:cxn modelId="{C3D1CB88-429A-4EF9-B126-478D3D13A507}" type="presParOf" srcId="{0654A281-33AE-42AC-9ECD-4B9745D50F6F}" destId="{2B4F7036-AA26-4996-866F-E9B687AB9660}" srcOrd="0" destOrd="0" presId="urn:microsoft.com/office/officeart/2005/8/layout/hierarchy2"/>
    <dgm:cxn modelId="{F40AC77B-03A0-4728-9D6D-14177A8D6447}" type="presParOf" srcId="{0654A281-33AE-42AC-9ECD-4B9745D50F6F}" destId="{C863FB95-56C8-47A8-BA1F-32241B9AE75E}" srcOrd="1" destOrd="0" presId="urn:microsoft.com/office/officeart/2005/8/layout/hierarchy2"/>
    <dgm:cxn modelId="{DBD67ADB-6803-460F-9FDD-8C5F593D301F}" type="presParOf" srcId="{3C6E03F5-7E99-47FB-B7CA-5DAEF6C86139}" destId="{D8BE83C8-F2F6-4536-97C7-9A100E755DCB}" srcOrd="2" destOrd="0" presId="urn:microsoft.com/office/officeart/2005/8/layout/hierarchy2"/>
    <dgm:cxn modelId="{70BEDF8F-C334-4971-9E4E-9EF339DA4FD7}" type="presParOf" srcId="{D8BE83C8-F2F6-4536-97C7-9A100E755DCB}" destId="{93ABC930-7424-49A2-9D73-B0382261EEF1}" srcOrd="0" destOrd="0" presId="urn:microsoft.com/office/officeart/2005/8/layout/hierarchy2"/>
    <dgm:cxn modelId="{E4D1450C-9FF1-4F55-9535-1070FEFC3430}" type="presParOf" srcId="{3C6E03F5-7E99-47FB-B7CA-5DAEF6C86139}" destId="{858631E8-1B90-43EF-9E8E-BDEC5CD2EE2C}" srcOrd="3" destOrd="0" presId="urn:microsoft.com/office/officeart/2005/8/layout/hierarchy2"/>
    <dgm:cxn modelId="{A7B238B8-CC33-4685-BB32-E91C74A90044}" type="presParOf" srcId="{858631E8-1B90-43EF-9E8E-BDEC5CD2EE2C}" destId="{F03EBF61-B8E1-4925-BF85-62BC9727C8E0}" srcOrd="0" destOrd="0" presId="urn:microsoft.com/office/officeart/2005/8/layout/hierarchy2"/>
    <dgm:cxn modelId="{5E104C42-E6AD-4D94-86E9-78FF67DEFC2D}" type="presParOf" srcId="{858631E8-1B90-43EF-9E8E-BDEC5CD2EE2C}" destId="{FBC492F9-935F-4E54-89BA-FFD8865CD3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91CA5-0C2C-4E82-8450-F8271DD2BAB7}">
      <dsp:nvSpPr>
        <dsp:cNvPr id="0" name=""/>
        <dsp:cNvSpPr/>
      </dsp:nvSpPr>
      <dsp:spPr>
        <a:xfrm>
          <a:off x="-237204" y="0"/>
          <a:ext cx="7703238" cy="2542270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Великие географические открытия 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37204" y="0"/>
        <a:ext cx="4970183" cy="2542270"/>
      </dsp:txXfrm>
    </dsp:sp>
    <dsp:sp modelId="{A2D2AB22-10B0-43D7-93A6-BB209836F07F}">
      <dsp:nvSpPr>
        <dsp:cNvPr id="0" name=""/>
        <dsp:cNvSpPr/>
      </dsp:nvSpPr>
      <dsp:spPr>
        <a:xfrm>
          <a:off x="1238145" y="3107220"/>
          <a:ext cx="7218315" cy="254227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Рост рынков и развитие мировой торговли</a:t>
          </a:r>
          <a:endParaRPr lang="ru-RU" sz="4400" kern="1200" dirty="0"/>
        </a:p>
      </dsp:txBody>
      <dsp:txXfrm>
        <a:off x="1238145" y="3107220"/>
        <a:ext cx="4237156" cy="2542270"/>
      </dsp:txXfrm>
    </dsp:sp>
    <dsp:sp modelId="{A080D0F3-F136-4784-B188-A3C5E4FEA60A}">
      <dsp:nvSpPr>
        <dsp:cNvPr id="0" name=""/>
        <dsp:cNvSpPr/>
      </dsp:nvSpPr>
      <dsp:spPr>
        <a:xfrm>
          <a:off x="5455122" y="1998507"/>
          <a:ext cx="1652476" cy="1652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55122" y="1998507"/>
        <a:ext cx="1652476" cy="16524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157D0D-9B49-4972-89F2-AD19A9E19FD3}">
      <dsp:nvSpPr>
        <dsp:cNvPr id="0" name=""/>
        <dsp:cNvSpPr/>
      </dsp:nvSpPr>
      <dsp:spPr>
        <a:xfrm>
          <a:off x="2268252" y="3191012"/>
          <a:ext cx="1243144" cy="340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77"/>
              </a:lnTo>
              <a:lnTo>
                <a:pt x="1243144" y="170077"/>
              </a:lnTo>
              <a:lnTo>
                <a:pt x="1243144" y="3401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C3CE5-254F-4428-8523-7063F66F9237}">
      <dsp:nvSpPr>
        <dsp:cNvPr id="0" name=""/>
        <dsp:cNvSpPr/>
      </dsp:nvSpPr>
      <dsp:spPr>
        <a:xfrm>
          <a:off x="1075904" y="3191012"/>
          <a:ext cx="1192347" cy="340154"/>
        </a:xfrm>
        <a:custGeom>
          <a:avLst/>
          <a:gdLst/>
          <a:ahLst/>
          <a:cxnLst/>
          <a:rect l="0" t="0" r="0" b="0"/>
          <a:pathLst>
            <a:path>
              <a:moveTo>
                <a:pt x="1192347" y="0"/>
              </a:moveTo>
              <a:lnTo>
                <a:pt x="1192347" y="170077"/>
              </a:lnTo>
              <a:lnTo>
                <a:pt x="0" y="170077"/>
              </a:lnTo>
              <a:lnTo>
                <a:pt x="0" y="3401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E8FD5-A994-411A-9807-E45E473EC8FC}">
      <dsp:nvSpPr>
        <dsp:cNvPr id="0" name=""/>
        <dsp:cNvSpPr/>
      </dsp:nvSpPr>
      <dsp:spPr>
        <a:xfrm>
          <a:off x="104471" y="245012"/>
          <a:ext cx="4327561" cy="2945999"/>
        </a:xfrm>
        <a:prstGeom prst="rect">
          <a:avLst/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Рост рынков и развитие мировой торговли</a:t>
          </a:r>
          <a:endParaRPr lang="ru-RU" sz="2800" kern="1200" dirty="0"/>
        </a:p>
      </dsp:txBody>
      <dsp:txXfrm>
        <a:off x="104471" y="245012"/>
        <a:ext cx="4327561" cy="2945999"/>
      </dsp:txXfrm>
    </dsp:sp>
    <dsp:sp modelId="{19BD640E-D540-4325-A47A-1587952AEDAF}">
      <dsp:nvSpPr>
        <dsp:cNvPr id="0" name=""/>
        <dsp:cNvSpPr/>
      </dsp:nvSpPr>
      <dsp:spPr>
        <a:xfrm>
          <a:off x="2837" y="3531166"/>
          <a:ext cx="2146133" cy="2150822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Возникновение бирж и банков</a:t>
          </a:r>
          <a:endParaRPr lang="ru-RU" sz="2400" kern="1200" dirty="0"/>
        </a:p>
      </dsp:txBody>
      <dsp:txXfrm>
        <a:off x="2837" y="3531166"/>
        <a:ext cx="2146133" cy="2150822"/>
      </dsp:txXfrm>
    </dsp:sp>
    <dsp:sp modelId="{EF6A712C-6AC7-498E-8B5A-2E7AF43CE9C1}">
      <dsp:nvSpPr>
        <dsp:cNvPr id="0" name=""/>
        <dsp:cNvSpPr/>
      </dsp:nvSpPr>
      <dsp:spPr>
        <a:xfrm>
          <a:off x="2489125" y="3531166"/>
          <a:ext cx="2044540" cy="2161343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Создание торговых компаний</a:t>
          </a:r>
          <a:endParaRPr lang="ru-RU" sz="2400" kern="1200" dirty="0"/>
        </a:p>
      </dsp:txBody>
      <dsp:txXfrm>
        <a:off x="2489125" y="3531166"/>
        <a:ext cx="2044540" cy="21613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7A5807-2AA7-4AAE-94FE-5CA170707C3A}">
      <dsp:nvSpPr>
        <dsp:cNvPr id="0" name=""/>
        <dsp:cNvSpPr/>
      </dsp:nvSpPr>
      <dsp:spPr>
        <a:xfrm>
          <a:off x="0" y="0"/>
          <a:ext cx="7231194" cy="1781256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Рост рынков и развитие мировой торговли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413422" cy="1781256"/>
      </dsp:txXfrm>
    </dsp:sp>
    <dsp:sp modelId="{DB34E290-C6D7-4B85-AF5F-EB9B64573B6E}">
      <dsp:nvSpPr>
        <dsp:cNvPr id="0" name=""/>
        <dsp:cNvSpPr/>
      </dsp:nvSpPr>
      <dsp:spPr>
        <a:xfrm>
          <a:off x="638046" y="2078133"/>
          <a:ext cx="7231194" cy="178125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Необходимость большого количества различных товаров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8046" y="2078133"/>
        <a:ext cx="5435331" cy="1781256"/>
      </dsp:txXfrm>
    </dsp:sp>
    <dsp:sp modelId="{A827137E-8AF5-4A7C-9012-0FE766E2D5E4}">
      <dsp:nvSpPr>
        <dsp:cNvPr id="0" name=""/>
        <dsp:cNvSpPr/>
      </dsp:nvSpPr>
      <dsp:spPr>
        <a:xfrm>
          <a:off x="1276093" y="4156266"/>
          <a:ext cx="7231194" cy="178125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Возникновение нового типа промышленного предприятия - </a:t>
          </a:r>
          <a:r>
            <a:rPr lang="ru-RU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мануфактуры</a:t>
          </a:r>
          <a:endParaRPr lang="ru-RU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6093" y="4156266"/>
        <a:ext cx="5435331" cy="1781256"/>
      </dsp:txXfrm>
    </dsp:sp>
    <dsp:sp modelId="{7204B2BE-F89B-4043-A478-4155873F7BBD}">
      <dsp:nvSpPr>
        <dsp:cNvPr id="0" name=""/>
        <dsp:cNvSpPr/>
      </dsp:nvSpPr>
      <dsp:spPr>
        <a:xfrm>
          <a:off x="6073377" y="1350786"/>
          <a:ext cx="1157816" cy="1157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3377" y="1350786"/>
        <a:ext cx="1157816" cy="1157816"/>
      </dsp:txXfrm>
    </dsp:sp>
    <dsp:sp modelId="{2508F79C-9081-40FD-95FD-626BF0A0914A}">
      <dsp:nvSpPr>
        <dsp:cNvPr id="0" name=""/>
        <dsp:cNvSpPr/>
      </dsp:nvSpPr>
      <dsp:spPr>
        <a:xfrm>
          <a:off x="6711424" y="3417044"/>
          <a:ext cx="1157816" cy="1157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11424" y="3417044"/>
        <a:ext cx="1157816" cy="11578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6C64B-65A2-442B-9CB2-67A50DEAF039}">
      <dsp:nvSpPr>
        <dsp:cNvPr id="0" name=""/>
        <dsp:cNvSpPr/>
      </dsp:nvSpPr>
      <dsp:spPr>
        <a:xfrm>
          <a:off x="0" y="2001133"/>
          <a:ext cx="3005365" cy="1502682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Мануфактура</a:t>
          </a:r>
          <a:endParaRPr lang="ru-RU" sz="3600" b="1" kern="1200" dirty="0"/>
        </a:p>
      </dsp:txBody>
      <dsp:txXfrm>
        <a:off x="0" y="2001133"/>
        <a:ext cx="3005365" cy="1502682"/>
      </dsp:txXfrm>
    </dsp:sp>
    <dsp:sp modelId="{F367F28F-CB08-4F9C-AFAE-78D1BE9FCB07}">
      <dsp:nvSpPr>
        <dsp:cNvPr id="0" name=""/>
        <dsp:cNvSpPr/>
      </dsp:nvSpPr>
      <dsp:spPr>
        <a:xfrm rot="19009654">
          <a:off x="2781379" y="2159134"/>
          <a:ext cx="165484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654848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009654">
        <a:off x="3567432" y="2144982"/>
        <a:ext cx="82742" cy="82742"/>
      </dsp:txXfrm>
    </dsp:sp>
    <dsp:sp modelId="{2B4F7036-AA26-4996-866F-E9B687AB9660}">
      <dsp:nvSpPr>
        <dsp:cNvPr id="0" name=""/>
        <dsp:cNvSpPr/>
      </dsp:nvSpPr>
      <dsp:spPr>
        <a:xfrm>
          <a:off x="4212242" y="868892"/>
          <a:ext cx="4140461" cy="1502682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рассеянная</a:t>
          </a:r>
          <a:endParaRPr lang="ru-RU" sz="3600" b="1" kern="1200" dirty="0"/>
        </a:p>
      </dsp:txBody>
      <dsp:txXfrm>
        <a:off x="4212242" y="868892"/>
        <a:ext cx="4140461" cy="1502682"/>
      </dsp:txXfrm>
    </dsp:sp>
    <dsp:sp modelId="{D8BE83C8-F2F6-4536-97C7-9A100E755DCB}">
      <dsp:nvSpPr>
        <dsp:cNvPr id="0" name=""/>
        <dsp:cNvSpPr/>
      </dsp:nvSpPr>
      <dsp:spPr>
        <a:xfrm rot="1576552">
          <a:off x="2935828" y="3023177"/>
          <a:ext cx="1345950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345950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76552">
        <a:off x="3575155" y="3016747"/>
        <a:ext cx="67297" cy="67297"/>
      </dsp:txXfrm>
    </dsp:sp>
    <dsp:sp modelId="{F03EBF61-B8E1-4925-BF85-62BC9727C8E0}">
      <dsp:nvSpPr>
        <dsp:cNvPr id="0" name=""/>
        <dsp:cNvSpPr/>
      </dsp:nvSpPr>
      <dsp:spPr>
        <a:xfrm>
          <a:off x="4212242" y="2596977"/>
          <a:ext cx="4207962" cy="1502682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централизованная</a:t>
          </a:r>
          <a:endParaRPr lang="ru-RU" sz="3600" b="1" kern="1200" dirty="0"/>
        </a:p>
      </dsp:txBody>
      <dsp:txXfrm>
        <a:off x="4212242" y="2596977"/>
        <a:ext cx="4207962" cy="150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650306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Дух предпринимательства преобразует экономику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5400600" cy="348425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Брюгге, площадь Биржи</a:t>
            </a:r>
            <a:endParaRPr lang="ru-RU" dirty="0"/>
          </a:p>
        </p:txBody>
      </p:sp>
      <p:pic>
        <p:nvPicPr>
          <p:cNvPr id="4" name="Содержимое 3" descr="shapeimage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0933" y="1784350"/>
            <a:ext cx="6519333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507288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90266"/>
          </a:xfrm>
        </p:spPr>
        <p:txBody>
          <a:bodyPr>
            <a:noAutofit/>
          </a:bodyPr>
          <a:lstStyle/>
          <a:p>
            <a:pPr algn="l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Мануфактура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–предприятие, основанное на ручном труде наёмных работников, где существует разделение труда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1" y="3212976"/>
            <a:ext cx="5329425" cy="31683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l"/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Капитал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средства, вкладываемые в производство с целью получения прибыли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ачанные файлы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589207" cy="2664296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7544" y="1412776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 п.4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59216" cy="5328592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Какие события начала Нового времени способствовали развитию мировой торговли?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19256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529771_4000579_Een_opvoering_van_de_klucht_Een_cluyte_van_Plaeyerwater_op_een_Vlaamse_kermis_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21279" cy="59046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55315" cy="64807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«Антверпен поглотил торговлю других городов»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ntverpen-v-16-vek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712926"/>
            <a:ext cx="4038600" cy="2640235"/>
          </a:xfrm>
        </p:spPr>
      </p:pic>
      <p:pic>
        <p:nvPicPr>
          <p:cNvPr id="6" name="Содержимое 5" descr="image-115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0438" y="2747169"/>
            <a:ext cx="3810000" cy="25717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616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i_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066729" cy="45365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trade_medieval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816423" cy="5433467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355976" y="188640"/>
          <a:ext cx="4536504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Торговая компания-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это союз купцов, создаваемый для успешного ведения торговли;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Биржа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место, где могли встречаться купцы, банкиры, заказчики для совершения сделок.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</TotalTime>
  <Words>108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Тема урока:  Дух предпринимательства преобразует экономику</vt:lpstr>
      <vt:lpstr>Какие события начала Нового времени способствовали развитию мировой торговли?</vt:lpstr>
      <vt:lpstr>Слайд 3</vt:lpstr>
      <vt:lpstr>Слайд 4</vt:lpstr>
      <vt:lpstr>Слайд 5</vt:lpstr>
      <vt:lpstr>«Антверпен поглотил торговлю других городов»</vt:lpstr>
      <vt:lpstr>Слайд 7</vt:lpstr>
      <vt:lpstr>Слайд 8</vt:lpstr>
      <vt:lpstr>Торговая компания- это союз купцов, создаваемый для успешного ведения торговли;  Биржа- место, где могли встречаться купцы, банкиры, заказчики для совершения сделок.</vt:lpstr>
      <vt:lpstr>Брюгге, площадь Биржи</vt:lpstr>
      <vt:lpstr>Слайд 11</vt:lpstr>
      <vt:lpstr>Мануфактура –предприятие, основанное на ручном труде наёмных работников, где существует разделение труда</vt:lpstr>
      <vt:lpstr>Капитал – средства, вкладываемые в производство с целью получения прибыли</vt:lpstr>
      <vt:lpstr>Слайд 14</vt:lpstr>
      <vt:lpstr>Домашнее задание п.4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Дух предпринимательства преобразует экономику</dc:title>
  <dc:creator>павел</dc:creator>
  <cp:lastModifiedBy>павел</cp:lastModifiedBy>
  <cp:revision>6</cp:revision>
  <dcterms:created xsi:type="dcterms:W3CDTF">2015-09-07T14:51:57Z</dcterms:created>
  <dcterms:modified xsi:type="dcterms:W3CDTF">2015-09-07T15:45:02Z</dcterms:modified>
</cp:coreProperties>
</file>