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  <p:sldMasterId id="2147484056" r:id="rId4"/>
  </p:sldMasterIdLst>
  <p:sldIdLst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FFC969-EE82-4C3A-84D1-7184AB4FAD81}">
          <p14:sldIdLst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36912"/>
            <a:ext cx="4964873" cy="924475"/>
          </a:xfrm>
        </p:spPr>
        <p:txBody>
          <a:bodyPr/>
          <a:lstStyle/>
          <a:p>
            <a:r>
              <a:rPr lang="ru-RU" dirty="0" smtClean="0"/>
              <a:t>«В жизни есть только одно несомненное счастье – жить для других».</a:t>
            </a:r>
            <a:br>
              <a:rPr lang="ru-RU" dirty="0" smtClean="0"/>
            </a:br>
            <a:r>
              <a:rPr lang="ru-RU" dirty="0" smtClean="0"/>
              <a:t>«Доброта. Вот качество которое я желаю приобрести больше всех других».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Л. Толстой</a:t>
            </a:r>
            <a:endParaRPr lang="ru-RU" dirty="0"/>
          </a:p>
        </p:txBody>
      </p:sp>
      <p:pic>
        <p:nvPicPr>
          <p:cNvPr id="4" name="Объект 3" descr="Portrait of Leo Tolstoy Ilya Repin Malmo Sweden Oil Painting Reproductions 3084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893762" cy="405288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47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/>
          <a:lstStyle/>
          <a:p>
            <a:pPr algn="ctr"/>
            <a:r>
              <a:rPr lang="ru-RU" sz="6000" dirty="0" smtClean="0"/>
              <a:t>Правила доброты</a:t>
            </a:r>
            <a:endParaRPr lang="ru-RU" sz="6000" dirty="0"/>
          </a:p>
        </p:txBody>
      </p:sp>
      <p:pic>
        <p:nvPicPr>
          <p:cNvPr id="4" name="Объект 3" descr="5х + 5у - Фото 1844/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1556792"/>
            <a:ext cx="3960440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76864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 мир взгляни разумным оком,</a:t>
            </a:r>
            <a:br>
              <a:rPr lang="ru-RU" sz="4800" dirty="0" smtClean="0"/>
            </a:br>
            <a:r>
              <a:rPr lang="ru-RU" sz="4800" dirty="0" smtClean="0"/>
              <a:t>Не так как прежде я глядел.</a:t>
            </a:r>
            <a:br>
              <a:rPr lang="ru-RU" sz="4800" dirty="0" smtClean="0"/>
            </a:br>
            <a:r>
              <a:rPr lang="ru-RU" sz="4800" dirty="0" smtClean="0"/>
              <a:t>Мир – это море. Плыть желаешь? Построй корабль из добрых дел.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172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1268760"/>
            <a:ext cx="2819400" cy="599440"/>
          </a:xfrm>
        </p:spPr>
        <p:txBody>
          <a:bodyPr/>
          <a:lstStyle/>
          <a:p>
            <a:r>
              <a:rPr lang="ru-RU" sz="3200" dirty="0" smtClean="0"/>
              <a:t>А. Чехов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32040" y="2132856"/>
            <a:ext cx="2819400" cy="2875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 В человеке должно быть все прекрасно: и лицо, и одежда, и душа, и мысли».</a:t>
            </a:r>
            <a:endParaRPr lang="ru-RU" sz="2400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1" name="Рисунок 10" descr="Сочинения образ вари вишневый сад чехов - Драйвера программы и документация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11422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Autumn</vt:lpstr>
      <vt:lpstr>Воздушный поток</vt:lpstr>
      <vt:lpstr>Кутюр</vt:lpstr>
      <vt:lpstr>Поток</vt:lpstr>
      <vt:lpstr>«В жизни есть только одно несомненное счастье – жить для других». «Доброта. Вот качество которое я желаю приобрести больше всех других».  Л. Толстой</vt:lpstr>
      <vt:lpstr>Правила доброты</vt:lpstr>
      <vt:lpstr>На мир взгляни разумным оком, Не так как прежде я глядел. Мир – это море. Плыть желаешь? Построй корабль из добрых дел.</vt:lpstr>
      <vt:lpstr>А. Чехов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2015-01-10T18:10:13Z</dcterms:created>
  <dcterms:modified xsi:type="dcterms:W3CDTF">2015-01-10T20:16:47Z</dcterms:modified>
</cp:coreProperties>
</file>