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45" autoAdjust="0"/>
  </p:normalViewPr>
  <p:slideViewPr>
    <p:cSldViewPr>
      <p:cViewPr varScale="1">
        <p:scale>
          <a:sx n="72" d="100"/>
          <a:sy n="72" d="100"/>
        </p:scale>
        <p:origin x="-7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73216"/>
            <a:ext cx="78516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28836"/>
            <a:ext cx="8208912" cy="36965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Дыхательная гимнастика Стрельниковой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2883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"/>
            <a:ext cx="86548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0000"/>
                </a:solidFill>
              </a:rPr>
              <a:t>Гроздова Лариса Геннадьевна </a:t>
            </a:r>
            <a:endParaRPr lang="ru-RU" sz="2800" b="1" dirty="0">
              <a:solidFill>
                <a:srgbClr val="FF0000"/>
              </a:solidFill>
            </a:endParaRPr>
          </a:p>
          <a:p>
            <a:pPr algn="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педагог-дефектолог,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высшей квалификационной категории</a:t>
            </a:r>
          </a:p>
          <a:p>
            <a:pPr algn="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ЦПМПК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</a:p>
          <a:p>
            <a:pPr algn="r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образования и науки Амурской области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i="1" dirty="0"/>
              <a:t>ГАУ ДПО Амурский областной институт развития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587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575050" y="692696"/>
            <a:ext cx="5111750" cy="56886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Гимнастика зарегистрирована Государственным Институтом патентной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экпертизы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1972 году.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автору Александре Николаевне Стрельниковой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Госреестре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СССР было выдано авторское свидетельство номер 411865 на "Способ лечения болезней, связанных с потерей голоса". </a:t>
            </a:r>
          </a:p>
        </p:txBody>
      </p:sp>
      <p:pic>
        <p:nvPicPr>
          <p:cNvPr id="7" name="Рисунок 6" descr="http://www.strelnikova.ru/photo_a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52839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75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Стрельниковская</a:t>
            </a:r>
            <a:r>
              <a:rPr lang="ru-RU" dirty="0"/>
              <a:t> дыхательная гимнастика показана всем детям и подросткам и как метод лечения, и как метод </a:t>
            </a:r>
            <a:r>
              <a:rPr lang="ru-RU" dirty="0" smtClean="0"/>
              <a:t>профилактики.</a:t>
            </a:r>
            <a:r>
              <a:rPr lang="ru-RU" dirty="0"/>
              <a:t> </a:t>
            </a:r>
            <a:r>
              <a:rPr lang="ru-RU" dirty="0" smtClean="0"/>
              <a:t>Она проста и очень </a:t>
            </a:r>
            <a:r>
              <a:rPr lang="ru-RU" dirty="0"/>
              <a:t>полезна для здоровья.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Как метод </a:t>
            </a:r>
            <a:r>
              <a:rPr lang="ru-RU" dirty="0" smtClean="0"/>
              <a:t>лечения, </a:t>
            </a:r>
            <a:r>
              <a:rPr lang="ru-RU" dirty="0"/>
              <a:t>ее нужно делать два раза в </a:t>
            </a:r>
            <a:r>
              <a:rPr lang="ru-RU" dirty="0" smtClean="0"/>
              <a:t>день-утром </a:t>
            </a:r>
            <a:r>
              <a:rPr lang="ru-RU" dirty="0"/>
              <a:t>и </a:t>
            </a:r>
            <a:r>
              <a:rPr lang="ru-RU" dirty="0" smtClean="0"/>
              <a:t>вечером, до </a:t>
            </a:r>
            <a:r>
              <a:rPr lang="ru-RU" dirty="0"/>
              <a:t>еды или через час-полтора после еды. 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Как метод </a:t>
            </a:r>
            <a:r>
              <a:rPr lang="ru-RU" dirty="0" smtClean="0"/>
              <a:t>профилактики- </a:t>
            </a:r>
            <a:r>
              <a:rPr lang="ru-RU" dirty="0"/>
              <a:t>по утрам вместо общепринятой гимнастики или вечером, чтобы снять дневную усталость.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www.doctorvlad.com/wp-content/uploads/2009/09/strelnikov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916832"/>
            <a:ext cx="4038600" cy="302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53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b="1" dirty="0"/>
              <a:t>Правила </a:t>
            </a:r>
            <a:r>
              <a:rPr lang="ru-RU" b="1" dirty="0" smtClean="0"/>
              <a:t>методики </a:t>
            </a:r>
            <a:r>
              <a:rPr lang="ru-RU" b="1" dirty="0"/>
              <a:t>дыхания: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Думайте </a:t>
            </a:r>
            <a:r>
              <a:rPr lang="ru-RU" dirty="0"/>
              <a:t>только о вдохе носом. </a:t>
            </a:r>
            <a:endParaRPr lang="en-US" dirty="0" smtClean="0"/>
          </a:p>
          <a:p>
            <a:r>
              <a:rPr lang="ru-RU" dirty="0" smtClean="0"/>
              <a:t>Выдох </a:t>
            </a:r>
            <a:r>
              <a:rPr lang="ru-RU" dirty="0"/>
              <a:t>должен осуществляться после </a:t>
            </a:r>
            <a:r>
              <a:rPr lang="ru-RU" dirty="0" smtClean="0"/>
              <a:t>каждого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вдоха самостоятельно (желательно через </a:t>
            </a:r>
            <a:r>
              <a:rPr lang="ru-RU" dirty="0" smtClean="0"/>
              <a:t>рот)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Вдох делается одновременно с движениями.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Все вдохи-движения </a:t>
            </a:r>
            <a:r>
              <a:rPr lang="ru-RU" dirty="0" err="1"/>
              <a:t>стрельниковской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гимнастики </a:t>
            </a:r>
            <a:r>
              <a:rPr lang="ru-RU" dirty="0"/>
              <a:t>делаются в </a:t>
            </a:r>
            <a:r>
              <a:rPr lang="ru-RU" dirty="0" err="1"/>
              <a:t>темпоритме</a:t>
            </a:r>
            <a:r>
              <a:rPr lang="ru-RU" dirty="0"/>
              <a:t> строевого шага.</a:t>
            </a:r>
          </a:p>
          <a:p>
            <a:r>
              <a:rPr lang="ru-RU" dirty="0" smtClean="0"/>
              <a:t> </a:t>
            </a:r>
            <a:r>
              <a:rPr lang="ru-RU" dirty="0"/>
              <a:t>Счет в </a:t>
            </a:r>
            <a:r>
              <a:rPr lang="ru-RU" dirty="0" err="1"/>
              <a:t>стрельниковской</a:t>
            </a:r>
            <a:r>
              <a:rPr lang="ru-RU" dirty="0"/>
              <a:t> гимнастике - только на 8, считать мысленно, не вслух.</a:t>
            </a:r>
          </a:p>
          <a:p>
            <a:r>
              <a:rPr lang="ru-RU" dirty="0" smtClean="0"/>
              <a:t> </a:t>
            </a:r>
            <a:r>
              <a:rPr lang="ru-RU" dirty="0"/>
              <a:t>Упражнения можно делать стоя, сидя и лежа.</a:t>
            </a:r>
          </a:p>
          <a:p>
            <a:r>
              <a:rPr lang="ru-RU" dirty="0" smtClean="0"/>
              <a:t> </a:t>
            </a:r>
            <a:r>
              <a:rPr lang="ru-RU" dirty="0"/>
              <a:t>К занятиям следует приступать, находясь в радостном и бодром настроении. Это поможет повысить эффект, оказываемый гимнастикой.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84784"/>
            <a:ext cx="15476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6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Противопоказания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Высокая </a:t>
            </a:r>
            <a:r>
              <a:rPr lang="ru-RU" dirty="0"/>
              <a:t>степень </a:t>
            </a:r>
            <a:r>
              <a:rPr lang="ru-RU" dirty="0" smtClean="0"/>
              <a:t>близорукости</a:t>
            </a:r>
            <a:endParaRPr lang="en-US" dirty="0" smtClean="0"/>
          </a:p>
          <a:p>
            <a:r>
              <a:rPr lang="ru-RU" dirty="0" smtClean="0"/>
              <a:t>Глаукома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ысокое </a:t>
            </a:r>
            <a:r>
              <a:rPr lang="ru-RU" dirty="0"/>
              <a:t>артериальное давление.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того, противопоказано сочетание этих упражнений с другими дыхательными гимнастиками, особенно – по системе йогов</a:t>
            </a:r>
          </a:p>
        </p:txBody>
      </p:sp>
    </p:spTree>
    <p:extLst>
      <p:ext uri="{BB962C8B-B14F-4D97-AF65-F5344CB8AC3E}">
        <p14:creationId xmlns:p14="http://schemas.microsoft.com/office/powerpoint/2010/main" val="138488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6720"/>
          </a:xfrm>
        </p:spPr>
        <p:txBody>
          <a:bodyPr/>
          <a:lstStyle/>
          <a:p>
            <a:pPr algn="ctr"/>
            <a:r>
              <a:rPr lang="ru-RU" b="1" dirty="0"/>
              <a:t>УПРАЖНЕНИЕ </a:t>
            </a:r>
            <a:r>
              <a:rPr lang="ru-RU" b="1" dirty="0" smtClean="0"/>
              <a:t> </a:t>
            </a:r>
            <a:r>
              <a:rPr lang="ru-RU" b="1" dirty="0"/>
              <a:t>"НАСОС"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308004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Упражнение Насос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772816"/>
            <a:ext cx="30243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08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82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УПРАЖНЕНИЕ "ОБНИМИ </a:t>
            </a:r>
            <a:r>
              <a:rPr lang="ru-RU" b="1" i="1" dirty="0"/>
              <a:t>ПЛЕЧИ"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33843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28800"/>
            <a:ext cx="33843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0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УПРАЖНЕНИЕ "КОШКА</a:t>
            </a:r>
            <a:r>
              <a:rPr lang="ru-RU" sz="4800" b="1" i="1" dirty="0"/>
              <a:t>"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33123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56792"/>
            <a:ext cx="33123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4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213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Правила методики дыхания:</vt:lpstr>
      <vt:lpstr>   Противопоказания  </vt:lpstr>
      <vt:lpstr>УПРАЖНЕНИЕ  "НАСОС"</vt:lpstr>
      <vt:lpstr>                УПРАЖНЕНИЕ "ОБНИМИ ПЛЕЧИ" </vt:lpstr>
      <vt:lpstr>УПРАЖНЕНИЕ "КОШКА"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Root</cp:lastModifiedBy>
  <cp:revision>24</cp:revision>
  <dcterms:created xsi:type="dcterms:W3CDTF">2011-10-22T07:38:24Z</dcterms:created>
  <dcterms:modified xsi:type="dcterms:W3CDTF">2015-09-04T11:37:35Z</dcterms:modified>
</cp:coreProperties>
</file>