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048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2FAA3E-423C-4A21-BD83-E5F3AA09944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0703D0-95B1-46FA-B337-AAF4BF32332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5 </a:t>
          </a:r>
        </a:p>
        <a:p>
          <a:r>
            <a:rPr lang="ru-RU" sz="1600" b="1" dirty="0" smtClean="0">
              <a:solidFill>
                <a:schemeClr val="bg1"/>
              </a:solidFill>
            </a:rPr>
            <a:t>ПРОШЛОЕ</a:t>
          </a:r>
        </a:p>
        <a:p>
          <a:r>
            <a:rPr lang="ru-RU" sz="1600" b="1" dirty="0" smtClean="0">
              <a:solidFill>
                <a:schemeClr val="bg1"/>
              </a:solidFill>
            </a:rPr>
            <a:t>НС</a:t>
          </a:r>
          <a:endParaRPr lang="ru-RU" sz="1600" b="1" dirty="0">
            <a:solidFill>
              <a:schemeClr val="bg1"/>
            </a:solidFill>
          </a:endParaRPr>
        </a:p>
      </dgm:t>
    </dgm:pt>
    <dgm:pt modelId="{D6EBA86A-4701-4EAE-9C87-9CA71B248F02}" type="parTrans" cxnId="{38C8F046-E0D8-4EE2-AEB8-9853F3AB956C}">
      <dgm:prSet/>
      <dgm:spPr/>
      <dgm:t>
        <a:bodyPr/>
        <a:lstStyle/>
        <a:p>
          <a:endParaRPr lang="ru-RU"/>
        </a:p>
      </dgm:t>
    </dgm:pt>
    <dgm:pt modelId="{A4C85C8F-7033-48E6-977C-7B3671DB7357}" type="sibTrans" cxnId="{38C8F046-E0D8-4EE2-AEB8-9853F3AB956C}">
      <dgm:prSet/>
      <dgm:spPr/>
      <dgm:t>
        <a:bodyPr/>
        <a:lstStyle/>
        <a:p>
          <a:pPr algn="ctr"/>
          <a:endParaRPr lang="ru-RU"/>
        </a:p>
      </dgm:t>
    </dgm:pt>
    <dgm:pt modelId="{EED7F7E8-9F65-4FD1-98E2-CB654EFFB2E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4</a:t>
          </a:r>
        </a:p>
        <a:p>
          <a:r>
            <a:rPr lang="ru-RU" sz="1600" b="1" dirty="0" smtClean="0">
              <a:solidFill>
                <a:schemeClr val="bg1"/>
              </a:solidFill>
            </a:rPr>
            <a:t>ПРОШЛОЕ</a:t>
          </a:r>
        </a:p>
        <a:p>
          <a:r>
            <a:rPr lang="ru-RU" sz="1600" b="1" dirty="0" smtClean="0">
              <a:solidFill>
                <a:schemeClr val="bg1"/>
              </a:solidFill>
            </a:rPr>
            <a:t>С</a:t>
          </a:r>
        </a:p>
      </dgm:t>
    </dgm:pt>
    <dgm:pt modelId="{719BF3F0-0885-4D62-A768-271CB2E0C41E}" type="parTrans" cxnId="{F933EB34-E132-4BF0-8358-510B910D2102}">
      <dgm:prSet/>
      <dgm:spPr/>
      <dgm:t>
        <a:bodyPr/>
        <a:lstStyle/>
        <a:p>
          <a:endParaRPr lang="ru-RU"/>
        </a:p>
      </dgm:t>
    </dgm:pt>
    <dgm:pt modelId="{809961D4-D73F-498D-B334-F26C89EA9C2A}" type="sibTrans" cxnId="{F933EB34-E132-4BF0-8358-510B910D2102}">
      <dgm:prSet/>
      <dgm:spPr/>
      <dgm:t>
        <a:bodyPr/>
        <a:lstStyle/>
        <a:p>
          <a:endParaRPr lang="ru-RU"/>
        </a:p>
      </dgm:t>
    </dgm:pt>
    <dgm:pt modelId="{23E5321A-7536-4F5A-9EDE-1DFA96B37ED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3</a:t>
          </a:r>
        </a:p>
        <a:p>
          <a:r>
            <a:rPr lang="ru-RU" sz="1600" b="1" dirty="0" smtClean="0">
              <a:solidFill>
                <a:schemeClr val="bg1"/>
              </a:solidFill>
            </a:rPr>
            <a:t>ПС</a:t>
          </a:r>
        </a:p>
      </dgm:t>
    </dgm:pt>
    <dgm:pt modelId="{E5DBC036-53B4-48CC-B4D3-991090F85C15}" type="parTrans" cxnId="{8B6881B7-8B0D-4ECD-B8AA-8607410AC14B}">
      <dgm:prSet/>
      <dgm:spPr/>
      <dgm:t>
        <a:bodyPr/>
        <a:lstStyle/>
        <a:p>
          <a:endParaRPr lang="ru-RU"/>
        </a:p>
      </dgm:t>
    </dgm:pt>
    <dgm:pt modelId="{4A519D65-03B0-418C-806E-DE72430D582D}" type="sibTrans" cxnId="{8B6881B7-8B0D-4ECD-B8AA-8607410AC14B}">
      <dgm:prSet/>
      <dgm:spPr/>
      <dgm:t>
        <a:bodyPr/>
        <a:lstStyle/>
        <a:p>
          <a:endParaRPr lang="ru-RU"/>
        </a:p>
      </dgm:t>
    </dgm:pt>
    <dgm:pt modelId="{6D6E13D9-9DFE-482F-AED6-21E1B1C7EE6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1</a:t>
          </a:r>
        </a:p>
        <a:p>
          <a:r>
            <a:rPr lang="ru-RU" sz="1600" b="1" dirty="0" smtClean="0">
              <a:solidFill>
                <a:schemeClr val="bg1"/>
              </a:solidFill>
            </a:rPr>
            <a:t>С</a:t>
          </a:r>
        </a:p>
      </dgm:t>
    </dgm:pt>
    <dgm:pt modelId="{F7E3738B-64C8-403E-8002-703F12778898}" type="parTrans" cxnId="{54DA5371-1814-440F-8278-D5EAECD44DE3}">
      <dgm:prSet/>
      <dgm:spPr/>
      <dgm:t>
        <a:bodyPr/>
        <a:lstStyle/>
        <a:p>
          <a:endParaRPr lang="ru-RU"/>
        </a:p>
      </dgm:t>
    </dgm:pt>
    <dgm:pt modelId="{74878E2A-08DB-4A1A-834F-85672F29B48A}" type="sibTrans" cxnId="{54DA5371-1814-440F-8278-D5EAECD44DE3}">
      <dgm:prSet/>
      <dgm:spPr/>
      <dgm:t>
        <a:bodyPr/>
        <a:lstStyle/>
        <a:p>
          <a:endParaRPr lang="ru-RU"/>
        </a:p>
      </dgm:t>
    </dgm:pt>
    <dgm:pt modelId="{7F84F7BA-8027-426C-BDED-EBB5BF33802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2</a:t>
          </a:r>
        </a:p>
        <a:p>
          <a:r>
            <a:rPr lang="ru-RU" sz="1600" b="1" dirty="0" smtClean="0">
              <a:solidFill>
                <a:schemeClr val="bg1"/>
              </a:solidFill>
            </a:rPr>
            <a:t>НС</a:t>
          </a:r>
        </a:p>
      </dgm:t>
    </dgm:pt>
    <dgm:pt modelId="{2AE9C039-049E-4092-9C70-2C6B3135F3C9}" type="parTrans" cxnId="{BA2BE556-9AB4-4EE0-8688-59D227429487}">
      <dgm:prSet/>
      <dgm:spPr/>
      <dgm:t>
        <a:bodyPr/>
        <a:lstStyle/>
        <a:p>
          <a:endParaRPr lang="ru-RU"/>
        </a:p>
      </dgm:t>
    </dgm:pt>
    <dgm:pt modelId="{DA4BCD7A-FC6B-4576-AD22-CA9F8AB148E4}" type="sibTrans" cxnId="{BA2BE556-9AB4-4EE0-8688-59D227429487}">
      <dgm:prSet/>
      <dgm:spPr/>
      <dgm:t>
        <a:bodyPr/>
        <a:lstStyle/>
        <a:p>
          <a:endParaRPr lang="ru-RU"/>
        </a:p>
      </dgm:t>
    </dgm:pt>
    <dgm:pt modelId="{38340A2A-8199-4CD9-A994-745C2152E5D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8</a:t>
          </a:r>
        </a:p>
        <a:p>
          <a:r>
            <a:rPr lang="ru-RU" sz="1600" b="1" dirty="0" smtClean="0">
              <a:solidFill>
                <a:schemeClr val="bg1"/>
              </a:solidFill>
            </a:rPr>
            <a:t>БУДУЩЕЕ</a:t>
          </a:r>
        </a:p>
        <a:p>
          <a:r>
            <a:rPr lang="ru-RU" sz="1600" b="1" dirty="0" smtClean="0">
              <a:solidFill>
                <a:schemeClr val="bg1"/>
              </a:solidFill>
            </a:rPr>
            <a:t>НС</a:t>
          </a:r>
        </a:p>
      </dgm:t>
    </dgm:pt>
    <dgm:pt modelId="{084E5163-BB71-42FF-A96A-13618236CBEE}" type="parTrans" cxnId="{E681C540-BF26-454F-8789-5557A7474DC1}">
      <dgm:prSet/>
      <dgm:spPr/>
      <dgm:t>
        <a:bodyPr/>
        <a:lstStyle/>
        <a:p>
          <a:endParaRPr lang="ru-RU"/>
        </a:p>
      </dgm:t>
    </dgm:pt>
    <dgm:pt modelId="{DE466837-FACC-4309-89C7-2D2183DF2B8E}" type="sibTrans" cxnId="{E681C540-BF26-454F-8789-5557A7474DC1}">
      <dgm:prSet/>
      <dgm:spPr/>
      <dgm:t>
        <a:bodyPr/>
        <a:lstStyle/>
        <a:p>
          <a:endParaRPr lang="ru-RU"/>
        </a:p>
      </dgm:t>
    </dgm:pt>
    <dgm:pt modelId="{A5EA5CA6-1FDF-419A-A7BE-157475A22DE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7</a:t>
          </a:r>
        </a:p>
        <a:p>
          <a:r>
            <a:rPr lang="ru-RU" sz="1600" b="1" dirty="0" smtClean="0">
              <a:solidFill>
                <a:schemeClr val="bg1"/>
              </a:solidFill>
            </a:rPr>
            <a:t>БУДУЩЕЕ</a:t>
          </a:r>
        </a:p>
        <a:p>
          <a:r>
            <a:rPr lang="ru-RU" sz="1600" b="1" dirty="0" smtClean="0">
              <a:solidFill>
                <a:schemeClr val="bg1"/>
              </a:solidFill>
            </a:rPr>
            <a:t>С</a:t>
          </a:r>
        </a:p>
        <a:p>
          <a:endParaRPr lang="ru-RU" sz="1400" dirty="0"/>
        </a:p>
      </dgm:t>
    </dgm:pt>
    <dgm:pt modelId="{5F424934-9152-4118-A011-D19B7C5F5E05}" type="parTrans" cxnId="{1C942775-1E55-45B0-B771-7BB6E7F58EAD}">
      <dgm:prSet/>
      <dgm:spPr/>
      <dgm:t>
        <a:bodyPr/>
        <a:lstStyle/>
        <a:p>
          <a:endParaRPr lang="ru-RU"/>
        </a:p>
      </dgm:t>
    </dgm:pt>
    <dgm:pt modelId="{51C69D4C-52FF-4430-A69D-A86E6D5EA154}" type="sibTrans" cxnId="{1C942775-1E55-45B0-B771-7BB6E7F58EAD}">
      <dgm:prSet/>
      <dgm:spPr/>
      <dgm:t>
        <a:bodyPr/>
        <a:lstStyle/>
        <a:p>
          <a:endParaRPr lang="ru-RU"/>
        </a:p>
      </dgm:t>
    </dgm:pt>
    <dgm:pt modelId="{C67BE6EE-2104-4149-9BDB-79698E7EFED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9</a:t>
          </a:r>
        </a:p>
        <a:p>
          <a:r>
            <a:rPr lang="ru-RU" sz="1600" b="1" dirty="0" smtClean="0">
              <a:solidFill>
                <a:schemeClr val="bg1"/>
              </a:solidFill>
            </a:rPr>
            <a:t>БУДУЩЕЕ</a:t>
          </a:r>
        </a:p>
        <a:p>
          <a:r>
            <a:rPr lang="ru-RU" sz="1600" b="1" dirty="0" smtClean="0">
              <a:solidFill>
                <a:schemeClr val="bg1"/>
              </a:solidFill>
            </a:rPr>
            <a:t>ПС</a:t>
          </a:r>
        </a:p>
        <a:p>
          <a:endParaRPr lang="ru-RU" sz="1400" dirty="0"/>
        </a:p>
      </dgm:t>
    </dgm:pt>
    <dgm:pt modelId="{7EDAAF74-47E5-4C41-BE66-DD131B4CEF65}" type="parTrans" cxnId="{686A9BEC-46C3-402B-BF5C-5974A89075EB}">
      <dgm:prSet/>
      <dgm:spPr/>
      <dgm:t>
        <a:bodyPr/>
        <a:lstStyle/>
        <a:p>
          <a:endParaRPr lang="ru-RU"/>
        </a:p>
      </dgm:t>
    </dgm:pt>
    <dgm:pt modelId="{D20EA632-EDCF-44DD-9274-6B5F19B79C95}" type="sibTrans" cxnId="{686A9BEC-46C3-402B-BF5C-5974A89075EB}">
      <dgm:prSet/>
      <dgm:spPr/>
      <dgm:t>
        <a:bodyPr/>
        <a:lstStyle/>
        <a:p>
          <a:endParaRPr lang="ru-RU"/>
        </a:p>
      </dgm:t>
    </dgm:pt>
    <dgm:pt modelId="{235F7585-7971-4F12-9C45-99C0303A919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6</a:t>
          </a:r>
        </a:p>
        <a:p>
          <a:r>
            <a:rPr lang="ru-RU" sz="1600" b="1" dirty="0" smtClean="0">
              <a:solidFill>
                <a:schemeClr val="bg1"/>
              </a:solidFill>
            </a:rPr>
            <a:t>ПРОШЛОЕ</a:t>
          </a:r>
        </a:p>
        <a:p>
          <a:r>
            <a:rPr lang="ru-RU" sz="1600" b="1" dirty="0" smtClean="0">
              <a:solidFill>
                <a:schemeClr val="bg1"/>
              </a:solidFill>
            </a:rPr>
            <a:t>ПС</a:t>
          </a:r>
        </a:p>
      </dgm:t>
    </dgm:pt>
    <dgm:pt modelId="{FC01DB36-C673-4F5E-B6CB-E44C9C339D32}" type="sibTrans" cxnId="{F40A9A78-AB3B-45DF-A44D-52CE092C8931}">
      <dgm:prSet/>
      <dgm:spPr/>
      <dgm:t>
        <a:bodyPr/>
        <a:lstStyle/>
        <a:p>
          <a:endParaRPr lang="ru-RU"/>
        </a:p>
      </dgm:t>
    </dgm:pt>
    <dgm:pt modelId="{D67F8312-1F00-4C6F-84D9-5E45233BDBDE}" type="parTrans" cxnId="{F40A9A78-AB3B-45DF-A44D-52CE092C8931}">
      <dgm:prSet/>
      <dgm:spPr/>
      <dgm:t>
        <a:bodyPr/>
        <a:lstStyle/>
        <a:p>
          <a:endParaRPr lang="ru-RU"/>
        </a:p>
      </dgm:t>
    </dgm:pt>
    <dgm:pt modelId="{01292FAB-A07F-452D-A51F-177E87FA72DB}" type="pres">
      <dgm:prSet presAssocID="{E22FAA3E-423C-4A21-BD83-E5F3AA09944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33E246A-0196-4C2D-A6A3-8DB46A433F2F}" type="pres">
      <dgm:prSet presAssocID="{8F0703D0-95B1-46FA-B337-AAF4BF323326}" presName="compNode" presStyleCnt="0"/>
      <dgm:spPr/>
    </dgm:pt>
    <dgm:pt modelId="{E47EB7E1-0CD4-442A-97CD-F61776BDB076}" type="pres">
      <dgm:prSet presAssocID="{8F0703D0-95B1-46FA-B337-AAF4BF323326}" presName="dummyConnPt" presStyleCnt="0"/>
      <dgm:spPr/>
    </dgm:pt>
    <dgm:pt modelId="{0F302AD9-4EC0-4C18-84EF-84E28C9532AD}" type="pres">
      <dgm:prSet presAssocID="{8F0703D0-95B1-46FA-B337-AAF4BF32332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A0088-9E54-4EF8-8034-8CB0A36AFD9C}" type="pres">
      <dgm:prSet presAssocID="{A4C85C8F-7033-48E6-977C-7B3671DB7357}" presName="sibTrans" presStyleLbl="bgSibTrans2D1" presStyleIdx="0" presStyleCnt="8" custLinFactNeighborX="30053" custLinFactNeighborY="17597"/>
      <dgm:spPr/>
      <dgm:t>
        <a:bodyPr/>
        <a:lstStyle/>
        <a:p>
          <a:endParaRPr lang="ru-RU"/>
        </a:p>
      </dgm:t>
    </dgm:pt>
    <dgm:pt modelId="{73FBEEB3-7B52-439B-9C2E-78AAAC6CB7DB}" type="pres">
      <dgm:prSet presAssocID="{EED7F7E8-9F65-4FD1-98E2-CB654EFFB2EA}" presName="compNode" presStyleCnt="0"/>
      <dgm:spPr/>
    </dgm:pt>
    <dgm:pt modelId="{0151F404-ED2A-4455-B74E-CC5C0A6A990E}" type="pres">
      <dgm:prSet presAssocID="{EED7F7E8-9F65-4FD1-98E2-CB654EFFB2EA}" presName="dummyConnPt" presStyleCnt="0"/>
      <dgm:spPr/>
    </dgm:pt>
    <dgm:pt modelId="{1DEA7F75-C8F4-4254-8959-009B111E05B1}" type="pres">
      <dgm:prSet presAssocID="{EED7F7E8-9F65-4FD1-98E2-CB654EFFB2E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864F5-DDDE-4BA9-B4DA-6D2BE35EE1E7}" type="pres">
      <dgm:prSet presAssocID="{809961D4-D73F-498D-B334-F26C89EA9C2A}" presName="sibTrans" presStyleLbl="bgSibTrans2D1" presStyleIdx="1" presStyleCnt="8" custLinFactNeighborX="29802" custLinFactNeighborY="-91481"/>
      <dgm:spPr/>
      <dgm:t>
        <a:bodyPr/>
        <a:lstStyle/>
        <a:p>
          <a:endParaRPr lang="ru-RU"/>
        </a:p>
      </dgm:t>
    </dgm:pt>
    <dgm:pt modelId="{0F4D99A9-3C54-41DE-AB71-05BC3C92ACBD}" type="pres">
      <dgm:prSet presAssocID="{235F7585-7971-4F12-9C45-99C0303A919E}" presName="compNode" presStyleCnt="0"/>
      <dgm:spPr/>
    </dgm:pt>
    <dgm:pt modelId="{A853765D-F73F-4979-B744-6DD54AA9AF72}" type="pres">
      <dgm:prSet presAssocID="{235F7585-7971-4F12-9C45-99C0303A919E}" presName="dummyConnPt" presStyleCnt="0"/>
      <dgm:spPr/>
    </dgm:pt>
    <dgm:pt modelId="{FC91A1B8-6A05-45AA-B9F1-BB65C4D6A19D}" type="pres">
      <dgm:prSet presAssocID="{235F7585-7971-4F12-9C45-99C0303A919E}" presName="node" presStyleLbl="node1" presStyleIdx="2" presStyleCnt="9" custLinFactNeighborX="1984" custLinFactNeighborY="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20821-5183-4ED4-B4D2-EBDF36DFFB3E}" type="pres">
      <dgm:prSet presAssocID="{FC01DB36-C673-4F5E-B6CB-E44C9C339D32}" presName="sibTrans" presStyleLbl="bgSibTrans2D1" presStyleIdx="2" presStyleCnt="8" custScaleX="20059" custScaleY="60690" custLinFactNeighborX="-329" custLinFactNeighborY="10584"/>
      <dgm:spPr/>
      <dgm:t>
        <a:bodyPr/>
        <a:lstStyle/>
        <a:p>
          <a:endParaRPr lang="ru-RU"/>
        </a:p>
      </dgm:t>
    </dgm:pt>
    <dgm:pt modelId="{0D574BDB-0744-4281-AC03-0159FA47DEEE}" type="pres">
      <dgm:prSet presAssocID="{23E5321A-7536-4F5A-9EDE-1DFA96B37ED6}" presName="compNode" presStyleCnt="0"/>
      <dgm:spPr/>
    </dgm:pt>
    <dgm:pt modelId="{3285EDE3-5D55-4133-9349-0548BA43B9AA}" type="pres">
      <dgm:prSet presAssocID="{23E5321A-7536-4F5A-9EDE-1DFA96B37ED6}" presName="dummyConnPt" presStyleCnt="0"/>
      <dgm:spPr/>
    </dgm:pt>
    <dgm:pt modelId="{22F13799-C83D-4580-B47F-CB52BBF09BD7}" type="pres">
      <dgm:prSet presAssocID="{23E5321A-7536-4F5A-9EDE-1DFA96B37ED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79696-5A01-4851-878D-9618953FE389}" type="pres">
      <dgm:prSet presAssocID="{4A519D65-03B0-418C-806E-DE72430D582D}" presName="sibTrans" presStyleLbl="bgSibTrans2D1" presStyleIdx="3" presStyleCnt="8" custScaleY="99076" custLinFactNeighborX="31940" custLinFactNeighborY="-45557"/>
      <dgm:spPr/>
      <dgm:t>
        <a:bodyPr/>
        <a:lstStyle/>
        <a:p>
          <a:endParaRPr lang="ru-RU"/>
        </a:p>
      </dgm:t>
    </dgm:pt>
    <dgm:pt modelId="{9FF32CD9-8168-4D08-83F5-6E79C753CBF4}" type="pres">
      <dgm:prSet presAssocID="{6D6E13D9-9DFE-482F-AED6-21E1B1C7EE69}" presName="compNode" presStyleCnt="0"/>
      <dgm:spPr/>
    </dgm:pt>
    <dgm:pt modelId="{0506E65C-40C8-471E-BF8C-1D1FB3C98813}" type="pres">
      <dgm:prSet presAssocID="{6D6E13D9-9DFE-482F-AED6-21E1B1C7EE69}" presName="dummyConnPt" presStyleCnt="0"/>
      <dgm:spPr/>
    </dgm:pt>
    <dgm:pt modelId="{F0C4E169-C81B-4079-A8C7-3D5E8EE071B3}" type="pres">
      <dgm:prSet presAssocID="{6D6E13D9-9DFE-482F-AED6-21E1B1C7EE69}" presName="node" presStyleLbl="node1" presStyleIdx="4" presStyleCnt="9" custLinFactNeighborX="-858" custLinFactNeighborY="-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DD878-3719-48EF-A2A4-AF374E6987E5}" type="pres">
      <dgm:prSet presAssocID="{74878E2A-08DB-4A1A-834F-85672F29B48A}" presName="sibTrans" presStyleLbl="bgSibTrans2D1" presStyleIdx="4" presStyleCnt="8" custLinFactNeighborX="32046" custLinFactNeighborY="58180"/>
      <dgm:spPr/>
      <dgm:t>
        <a:bodyPr/>
        <a:lstStyle/>
        <a:p>
          <a:endParaRPr lang="ru-RU"/>
        </a:p>
      </dgm:t>
    </dgm:pt>
    <dgm:pt modelId="{86988A2E-0BBD-402D-ACD3-6B0A8E128219}" type="pres">
      <dgm:prSet presAssocID="{7F84F7BA-8027-426C-BDED-EBB5BF33802D}" presName="compNode" presStyleCnt="0"/>
      <dgm:spPr/>
    </dgm:pt>
    <dgm:pt modelId="{58A000C0-BC34-4041-8549-B67722550BB7}" type="pres">
      <dgm:prSet presAssocID="{7F84F7BA-8027-426C-BDED-EBB5BF33802D}" presName="dummyConnPt" presStyleCnt="0"/>
      <dgm:spPr/>
    </dgm:pt>
    <dgm:pt modelId="{BEB62BB9-F556-4940-B729-B238B0EF8FBD}" type="pres">
      <dgm:prSet presAssocID="{7F84F7BA-8027-426C-BDED-EBB5BF33802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665DB-496E-46A1-A0A9-E929FE8E3B03}" type="pres">
      <dgm:prSet presAssocID="{DA4BCD7A-FC6B-4576-AD22-CA9F8AB148E4}" presName="sibTrans" presStyleLbl="bgSibTrans2D1" presStyleIdx="5" presStyleCnt="8" custFlipHor="1" custScaleX="14602" custScaleY="141034" custLinFactNeighborX="255" custLinFactNeighborY="30188"/>
      <dgm:spPr/>
      <dgm:t>
        <a:bodyPr/>
        <a:lstStyle/>
        <a:p>
          <a:endParaRPr lang="ru-RU"/>
        </a:p>
      </dgm:t>
    </dgm:pt>
    <dgm:pt modelId="{0FB16104-1987-42CF-BA9F-EFF0A5D211A8}" type="pres">
      <dgm:prSet presAssocID="{38340A2A-8199-4CD9-A994-745C2152E5D2}" presName="compNode" presStyleCnt="0"/>
      <dgm:spPr/>
    </dgm:pt>
    <dgm:pt modelId="{F1D8F6EB-6C7F-474D-A4CE-FC45AA7C5DD5}" type="pres">
      <dgm:prSet presAssocID="{38340A2A-8199-4CD9-A994-745C2152E5D2}" presName="dummyConnPt" presStyleCnt="0"/>
      <dgm:spPr/>
    </dgm:pt>
    <dgm:pt modelId="{58698020-F8B8-4A1B-B00F-2A8367AC3EB0}" type="pres">
      <dgm:prSet presAssocID="{38340A2A-8199-4CD9-A994-745C2152E5D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98D70-B1BC-44A6-9AF2-83F4C4459923}" type="pres">
      <dgm:prSet presAssocID="{DE466837-FACC-4309-89C7-2D2183DF2B8E}" presName="sibTrans" presStyleLbl="bgSibTrans2D1" presStyleIdx="6" presStyleCnt="8" custLinFactNeighborX="37383" custLinFactNeighborY="17655"/>
      <dgm:spPr/>
      <dgm:t>
        <a:bodyPr/>
        <a:lstStyle/>
        <a:p>
          <a:endParaRPr lang="ru-RU"/>
        </a:p>
      </dgm:t>
    </dgm:pt>
    <dgm:pt modelId="{519E212F-17D9-4051-97DF-FAC0B992F64C}" type="pres">
      <dgm:prSet presAssocID="{A5EA5CA6-1FDF-419A-A7BE-157475A22DE9}" presName="compNode" presStyleCnt="0"/>
      <dgm:spPr/>
    </dgm:pt>
    <dgm:pt modelId="{54307617-8622-490C-A0F2-E214C24A4DD8}" type="pres">
      <dgm:prSet presAssocID="{A5EA5CA6-1FDF-419A-A7BE-157475A22DE9}" presName="dummyConnPt" presStyleCnt="0"/>
      <dgm:spPr/>
    </dgm:pt>
    <dgm:pt modelId="{DAF8424F-2939-4378-86B7-1C9C14ACF465}" type="pres">
      <dgm:prSet presAssocID="{A5EA5CA6-1FDF-419A-A7BE-157475A22DE9}" presName="node" presStyleLbl="node1" presStyleIdx="7" presStyleCnt="9" custLinFactNeighborX="-85" custLinFactNeighborY="-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5D352-F222-4F36-BBDB-4E5145999BC3}" type="pres">
      <dgm:prSet presAssocID="{51C69D4C-52FF-4430-A69D-A86E6D5EA154}" presName="sibTrans" presStyleLbl="bgSibTrans2D1" presStyleIdx="7" presStyleCnt="8" custLinFactNeighborX="36814" custLinFactNeighborY="-5895"/>
      <dgm:spPr/>
      <dgm:t>
        <a:bodyPr/>
        <a:lstStyle/>
        <a:p>
          <a:endParaRPr lang="ru-RU"/>
        </a:p>
      </dgm:t>
    </dgm:pt>
    <dgm:pt modelId="{7EABA94B-D62A-4AAE-9A5A-9973DF0A173C}" type="pres">
      <dgm:prSet presAssocID="{C67BE6EE-2104-4149-9BDB-79698E7EFEDE}" presName="compNode" presStyleCnt="0"/>
      <dgm:spPr/>
    </dgm:pt>
    <dgm:pt modelId="{0BC822C0-FA7B-49FE-831B-009E41C5D46B}" type="pres">
      <dgm:prSet presAssocID="{C67BE6EE-2104-4149-9BDB-79698E7EFEDE}" presName="dummyConnPt" presStyleCnt="0"/>
      <dgm:spPr/>
    </dgm:pt>
    <dgm:pt modelId="{8ABA28E3-E7BA-44FE-934B-5FB23CEB0D4F}" type="pres">
      <dgm:prSet presAssocID="{C67BE6EE-2104-4149-9BDB-79698E7EFED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0A9A78-AB3B-45DF-A44D-52CE092C8931}" srcId="{E22FAA3E-423C-4A21-BD83-E5F3AA099442}" destId="{235F7585-7971-4F12-9C45-99C0303A919E}" srcOrd="2" destOrd="0" parTransId="{D67F8312-1F00-4C6F-84D9-5E45233BDBDE}" sibTransId="{FC01DB36-C673-4F5E-B6CB-E44C9C339D32}"/>
    <dgm:cxn modelId="{F933EB34-E132-4BF0-8358-510B910D2102}" srcId="{E22FAA3E-423C-4A21-BD83-E5F3AA099442}" destId="{EED7F7E8-9F65-4FD1-98E2-CB654EFFB2EA}" srcOrd="1" destOrd="0" parTransId="{719BF3F0-0885-4D62-A768-271CB2E0C41E}" sibTransId="{809961D4-D73F-498D-B334-F26C89EA9C2A}"/>
    <dgm:cxn modelId="{A4F20509-5994-48CA-AEEE-459707C9F2B4}" type="presOf" srcId="{4A519D65-03B0-418C-806E-DE72430D582D}" destId="{A4779696-5A01-4851-878D-9618953FE389}" srcOrd="0" destOrd="0" presId="urn:microsoft.com/office/officeart/2005/8/layout/bProcess4"/>
    <dgm:cxn modelId="{D1F879DC-6E1E-451A-813D-D4C33CECCA60}" type="presOf" srcId="{235F7585-7971-4F12-9C45-99C0303A919E}" destId="{FC91A1B8-6A05-45AA-B9F1-BB65C4D6A19D}" srcOrd="0" destOrd="0" presId="urn:microsoft.com/office/officeart/2005/8/layout/bProcess4"/>
    <dgm:cxn modelId="{1C942775-1E55-45B0-B771-7BB6E7F58EAD}" srcId="{E22FAA3E-423C-4A21-BD83-E5F3AA099442}" destId="{A5EA5CA6-1FDF-419A-A7BE-157475A22DE9}" srcOrd="7" destOrd="0" parTransId="{5F424934-9152-4118-A011-D19B7C5F5E05}" sibTransId="{51C69D4C-52FF-4430-A69D-A86E6D5EA154}"/>
    <dgm:cxn modelId="{686A9BEC-46C3-402B-BF5C-5974A89075EB}" srcId="{E22FAA3E-423C-4A21-BD83-E5F3AA099442}" destId="{C67BE6EE-2104-4149-9BDB-79698E7EFEDE}" srcOrd="8" destOrd="0" parTransId="{7EDAAF74-47E5-4C41-BE66-DD131B4CEF65}" sibTransId="{D20EA632-EDCF-44DD-9274-6B5F19B79C95}"/>
    <dgm:cxn modelId="{A0050FB0-85D9-4CFC-81FC-A599FD20F13D}" type="presOf" srcId="{38340A2A-8199-4CD9-A994-745C2152E5D2}" destId="{58698020-F8B8-4A1B-B00F-2A8367AC3EB0}" srcOrd="0" destOrd="0" presId="urn:microsoft.com/office/officeart/2005/8/layout/bProcess4"/>
    <dgm:cxn modelId="{6B8D658C-5823-4B8A-9D64-2AB1F37E709C}" type="presOf" srcId="{A5EA5CA6-1FDF-419A-A7BE-157475A22DE9}" destId="{DAF8424F-2939-4378-86B7-1C9C14ACF465}" srcOrd="0" destOrd="0" presId="urn:microsoft.com/office/officeart/2005/8/layout/bProcess4"/>
    <dgm:cxn modelId="{577A375A-B4BF-44D0-9EBC-3A927795240D}" type="presOf" srcId="{7F84F7BA-8027-426C-BDED-EBB5BF33802D}" destId="{BEB62BB9-F556-4940-B729-B238B0EF8FBD}" srcOrd="0" destOrd="0" presId="urn:microsoft.com/office/officeart/2005/8/layout/bProcess4"/>
    <dgm:cxn modelId="{8D3C0507-ED9B-4B6D-85C3-7F5CFDD10448}" type="presOf" srcId="{8F0703D0-95B1-46FA-B337-AAF4BF323326}" destId="{0F302AD9-4EC0-4C18-84EF-84E28C9532AD}" srcOrd="0" destOrd="0" presId="urn:microsoft.com/office/officeart/2005/8/layout/bProcess4"/>
    <dgm:cxn modelId="{6BE018F4-3B9F-4177-9709-E02C9B8DB558}" type="presOf" srcId="{6D6E13D9-9DFE-482F-AED6-21E1B1C7EE69}" destId="{F0C4E169-C81B-4079-A8C7-3D5E8EE071B3}" srcOrd="0" destOrd="0" presId="urn:microsoft.com/office/officeart/2005/8/layout/bProcess4"/>
    <dgm:cxn modelId="{6AF344C8-63EF-493E-88AE-A13794CC1A46}" type="presOf" srcId="{51C69D4C-52FF-4430-A69D-A86E6D5EA154}" destId="{5B75D352-F222-4F36-BBDB-4E5145999BC3}" srcOrd="0" destOrd="0" presId="urn:microsoft.com/office/officeart/2005/8/layout/bProcess4"/>
    <dgm:cxn modelId="{E818CCE9-3F34-40E6-934F-C2A68C83BB75}" type="presOf" srcId="{E22FAA3E-423C-4A21-BD83-E5F3AA099442}" destId="{01292FAB-A07F-452D-A51F-177E87FA72DB}" srcOrd="0" destOrd="0" presId="urn:microsoft.com/office/officeart/2005/8/layout/bProcess4"/>
    <dgm:cxn modelId="{C8AC1E93-8DB9-42E1-B36A-10E84DEA5304}" type="presOf" srcId="{809961D4-D73F-498D-B334-F26C89EA9C2A}" destId="{C24864F5-DDDE-4BA9-B4DA-6D2BE35EE1E7}" srcOrd="0" destOrd="0" presId="urn:microsoft.com/office/officeart/2005/8/layout/bProcess4"/>
    <dgm:cxn modelId="{38C8F046-E0D8-4EE2-AEB8-9853F3AB956C}" srcId="{E22FAA3E-423C-4A21-BD83-E5F3AA099442}" destId="{8F0703D0-95B1-46FA-B337-AAF4BF323326}" srcOrd="0" destOrd="0" parTransId="{D6EBA86A-4701-4EAE-9C87-9CA71B248F02}" sibTransId="{A4C85C8F-7033-48E6-977C-7B3671DB7357}"/>
    <dgm:cxn modelId="{BC3EE890-33DD-4A4A-89CB-4018883D7CD9}" type="presOf" srcId="{EED7F7E8-9F65-4FD1-98E2-CB654EFFB2EA}" destId="{1DEA7F75-C8F4-4254-8959-009B111E05B1}" srcOrd="0" destOrd="0" presId="urn:microsoft.com/office/officeart/2005/8/layout/bProcess4"/>
    <dgm:cxn modelId="{267117C2-8789-42BE-9349-68B467C81A9D}" type="presOf" srcId="{DA4BCD7A-FC6B-4576-AD22-CA9F8AB148E4}" destId="{60A665DB-496E-46A1-A0A9-E929FE8E3B03}" srcOrd="0" destOrd="0" presId="urn:microsoft.com/office/officeart/2005/8/layout/bProcess4"/>
    <dgm:cxn modelId="{F24331CD-4B5E-402F-80D6-95A9CA1EFD2B}" type="presOf" srcId="{DE466837-FACC-4309-89C7-2D2183DF2B8E}" destId="{A0D98D70-B1BC-44A6-9AF2-83F4C4459923}" srcOrd="0" destOrd="0" presId="urn:microsoft.com/office/officeart/2005/8/layout/bProcess4"/>
    <dgm:cxn modelId="{54DA5371-1814-440F-8278-D5EAECD44DE3}" srcId="{E22FAA3E-423C-4A21-BD83-E5F3AA099442}" destId="{6D6E13D9-9DFE-482F-AED6-21E1B1C7EE69}" srcOrd="4" destOrd="0" parTransId="{F7E3738B-64C8-403E-8002-703F12778898}" sibTransId="{74878E2A-08DB-4A1A-834F-85672F29B48A}"/>
    <dgm:cxn modelId="{BA2BE556-9AB4-4EE0-8688-59D227429487}" srcId="{E22FAA3E-423C-4A21-BD83-E5F3AA099442}" destId="{7F84F7BA-8027-426C-BDED-EBB5BF33802D}" srcOrd="5" destOrd="0" parTransId="{2AE9C039-049E-4092-9C70-2C6B3135F3C9}" sibTransId="{DA4BCD7A-FC6B-4576-AD22-CA9F8AB148E4}"/>
    <dgm:cxn modelId="{AB4DD36F-C333-4530-A174-18355A9FABAB}" type="presOf" srcId="{C67BE6EE-2104-4149-9BDB-79698E7EFEDE}" destId="{8ABA28E3-E7BA-44FE-934B-5FB23CEB0D4F}" srcOrd="0" destOrd="0" presId="urn:microsoft.com/office/officeart/2005/8/layout/bProcess4"/>
    <dgm:cxn modelId="{B5257DD6-2B3E-4134-9CBE-9A34F5B5DA2B}" type="presOf" srcId="{A4C85C8F-7033-48E6-977C-7B3671DB7357}" destId="{238A0088-9E54-4EF8-8034-8CB0A36AFD9C}" srcOrd="0" destOrd="0" presId="urn:microsoft.com/office/officeart/2005/8/layout/bProcess4"/>
    <dgm:cxn modelId="{1B10BEDF-DE01-4D87-B7D1-398CC5EAC820}" type="presOf" srcId="{FC01DB36-C673-4F5E-B6CB-E44C9C339D32}" destId="{3EE20821-5183-4ED4-B4D2-EBDF36DFFB3E}" srcOrd="0" destOrd="0" presId="urn:microsoft.com/office/officeart/2005/8/layout/bProcess4"/>
    <dgm:cxn modelId="{E681C540-BF26-454F-8789-5557A7474DC1}" srcId="{E22FAA3E-423C-4A21-BD83-E5F3AA099442}" destId="{38340A2A-8199-4CD9-A994-745C2152E5D2}" srcOrd="6" destOrd="0" parTransId="{084E5163-BB71-42FF-A96A-13618236CBEE}" sibTransId="{DE466837-FACC-4309-89C7-2D2183DF2B8E}"/>
    <dgm:cxn modelId="{BEECB70D-217C-4CFC-9960-653E70582AEA}" type="presOf" srcId="{23E5321A-7536-4F5A-9EDE-1DFA96B37ED6}" destId="{22F13799-C83D-4580-B47F-CB52BBF09BD7}" srcOrd="0" destOrd="0" presId="urn:microsoft.com/office/officeart/2005/8/layout/bProcess4"/>
    <dgm:cxn modelId="{1CB50846-7A2D-4962-BAD9-E973D3572857}" type="presOf" srcId="{74878E2A-08DB-4A1A-834F-85672F29B48A}" destId="{5D6DD878-3719-48EF-A2A4-AF374E6987E5}" srcOrd="0" destOrd="0" presId="urn:microsoft.com/office/officeart/2005/8/layout/bProcess4"/>
    <dgm:cxn modelId="{8B6881B7-8B0D-4ECD-B8AA-8607410AC14B}" srcId="{E22FAA3E-423C-4A21-BD83-E5F3AA099442}" destId="{23E5321A-7536-4F5A-9EDE-1DFA96B37ED6}" srcOrd="3" destOrd="0" parTransId="{E5DBC036-53B4-48CC-B4D3-991090F85C15}" sibTransId="{4A519D65-03B0-418C-806E-DE72430D582D}"/>
    <dgm:cxn modelId="{D75D9C31-75CB-403E-A955-C085A01110E6}" type="presParOf" srcId="{01292FAB-A07F-452D-A51F-177E87FA72DB}" destId="{F33E246A-0196-4C2D-A6A3-8DB46A433F2F}" srcOrd="0" destOrd="0" presId="urn:microsoft.com/office/officeart/2005/8/layout/bProcess4"/>
    <dgm:cxn modelId="{9ECC52A1-F16A-46CD-8540-8D5CD6055A7B}" type="presParOf" srcId="{F33E246A-0196-4C2D-A6A3-8DB46A433F2F}" destId="{E47EB7E1-0CD4-442A-97CD-F61776BDB076}" srcOrd="0" destOrd="0" presId="urn:microsoft.com/office/officeart/2005/8/layout/bProcess4"/>
    <dgm:cxn modelId="{C9082D8A-6600-449F-93A8-EF2F81293F8C}" type="presParOf" srcId="{F33E246A-0196-4C2D-A6A3-8DB46A433F2F}" destId="{0F302AD9-4EC0-4C18-84EF-84E28C9532AD}" srcOrd="1" destOrd="0" presId="urn:microsoft.com/office/officeart/2005/8/layout/bProcess4"/>
    <dgm:cxn modelId="{E2F9278B-1C5A-4F69-8539-27D02EC5A826}" type="presParOf" srcId="{01292FAB-A07F-452D-A51F-177E87FA72DB}" destId="{238A0088-9E54-4EF8-8034-8CB0A36AFD9C}" srcOrd="1" destOrd="0" presId="urn:microsoft.com/office/officeart/2005/8/layout/bProcess4"/>
    <dgm:cxn modelId="{09696134-DE06-4C23-84F1-DDB4F52B417F}" type="presParOf" srcId="{01292FAB-A07F-452D-A51F-177E87FA72DB}" destId="{73FBEEB3-7B52-439B-9C2E-78AAAC6CB7DB}" srcOrd="2" destOrd="0" presId="urn:microsoft.com/office/officeart/2005/8/layout/bProcess4"/>
    <dgm:cxn modelId="{5A736283-F281-43C5-9388-B911C997A8E8}" type="presParOf" srcId="{73FBEEB3-7B52-439B-9C2E-78AAAC6CB7DB}" destId="{0151F404-ED2A-4455-B74E-CC5C0A6A990E}" srcOrd="0" destOrd="0" presId="urn:microsoft.com/office/officeart/2005/8/layout/bProcess4"/>
    <dgm:cxn modelId="{47EB98B9-810E-42DE-9A41-6DACF0BC6E7F}" type="presParOf" srcId="{73FBEEB3-7B52-439B-9C2E-78AAAC6CB7DB}" destId="{1DEA7F75-C8F4-4254-8959-009B111E05B1}" srcOrd="1" destOrd="0" presId="urn:microsoft.com/office/officeart/2005/8/layout/bProcess4"/>
    <dgm:cxn modelId="{0F2CC0FB-9653-4153-B86D-CB2030B99FFC}" type="presParOf" srcId="{01292FAB-A07F-452D-A51F-177E87FA72DB}" destId="{C24864F5-DDDE-4BA9-B4DA-6D2BE35EE1E7}" srcOrd="3" destOrd="0" presId="urn:microsoft.com/office/officeart/2005/8/layout/bProcess4"/>
    <dgm:cxn modelId="{BAD61370-D261-4CE5-A5ED-821941B63154}" type="presParOf" srcId="{01292FAB-A07F-452D-A51F-177E87FA72DB}" destId="{0F4D99A9-3C54-41DE-AB71-05BC3C92ACBD}" srcOrd="4" destOrd="0" presId="urn:microsoft.com/office/officeart/2005/8/layout/bProcess4"/>
    <dgm:cxn modelId="{E7DA2527-E3C8-4B5B-9135-84C3A50706C6}" type="presParOf" srcId="{0F4D99A9-3C54-41DE-AB71-05BC3C92ACBD}" destId="{A853765D-F73F-4979-B744-6DD54AA9AF72}" srcOrd="0" destOrd="0" presId="urn:microsoft.com/office/officeart/2005/8/layout/bProcess4"/>
    <dgm:cxn modelId="{314D6040-98FE-4C08-A58B-ACF531621EA3}" type="presParOf" srcId="{0F4D99A9-3C54-41DE-AB71-05BC3C92ACBD}" destId="{FC91A1B8-6A05-45AA-B9F1-BB65C4D6A19D}" srcOrd="1" destOrd="0" presId="urn:microsoft.com/office/officeart/2005/8/layout/bProcess4"/>
    <dgm:cxn modelId="{50294DF7-27FA-41CD-9E97-26D04A8C165E}" type="presParOf" srcId="{01292FAB-A07F-452D-A51F-177E87FA72DB}" destId="{3EE20821-5183-4ED4-B4D2-EBDF36DFFB3E}" srcOrd="5" destOrd="0" presId="urn:microsoft.com/office/officeart/2005/8/layout/bProcess4"/>
    <dgm:cxn modelId="{6595905C-4F9F-4A81-85EC-4954A4FCEBA2}" type="presParOf" srcId="{01292FAB-A07F-452D-A51F-177E87FA72DB}" destId="{0D574BDB-0744-4281-AC03-0159FA47DEEE}" srcOrd="6" destOrd="0" presId="urn:microsoft.com/office/officeart/2005/8/layout/bProcess4"/>
    <dgm:cxn modelId="{81F40CB7-DBF5-4A7D-A78D-7977CCA21CDA}" type="presParOf" srcId="{0D574BDB-0744-4281-AC03-0159FA47DEEE}" destId="{3285EDE3-5D55-4133-9349-0548BA43B9AA}" srcOrd="0" destOrd="0" presId="urn:microsoft.com/office/officeart/2005/8/layout/bProcess4"/>
    <dgm:cxn modelId="{49398138-6397-40A1-8008-F98B8E2CBBC6}" type="presParOf" srcId="{0D574BDB-0744-4281-AC03-0159FA47DEEE}" destId="{22F13799-C83D-4580-B47F-CB52BBF09BD7}" srcOrd="1" destOrd="0" presId="urn:microsoft.com/office/officeart/2005/8/layout/bProcess4"/>
    <dgm:cxn modelId="{EE156F7E-4BAF-42F2-8C61-EEB6638BA9B1}" type="presParOf" srcId="{01292FAB-A07F-452D-A51F-177E87FA72DB}" destId="{A4779696-5A01-4851-878D-9618953FE389}" srcOrd="7" destOrd="0" presId="urn:microsoft.com/office/officeart/2005/8/layout/bProcess4"/>
    <dgm:cxn modelId="{0F315977-195F-4E2A-9478-388436FBC55D}" type="presParOf" srcId="{01292FAB-A07F-452D-A51F-177E87FA72DB}" destId="{9FF32CD9-8168-4D08-83F5-6E79C753CBF4}" srcOrd="8" destOrd="0" presId="urn:microsoft.com/office/officeart/2005/8/layout/bProcess4"/>
    <dgm:cxn modelId="{2D6E2B8F-9381-49BF-BA89-A5B8413D4821}" type="presParOf" srcId="{9FF32CD9-8168-4D08-83F5-6E79C753CBF4}" destId="{0506E65C-40C8-471E-BF8C-1D1FB3C98813}" srcOrd="0" destOrd="0" presId="urn:microsoft.com/office/officeart/2005/8/layout/bProcess4"/>
    <dgm:cxn modelId="{555B911B-FEF2-44B6-8E1A-609226D6CF14}" type="presParOf" srcId="{9FF32CD9-8168-4D08-83F5-6E79C753CBF4}" destId="{F0C4E169-C81B-4079-A8C7-3D5E8EE071B3}" srcOrd="1" destOrd="0" presId="urn:microsoft.com/office/officeart/2005/8/layout/bProcess4"/>
    <dgm:cxn modelId="{9F682B17-E76C-43BB-A517-AEF13521C599}" type="presParOf" srcId="{01292FAB-A07F-452D-A51F-177E87FA72DB}" destId="{5D6DD878-3719-48EF-A2A4-AF374E6987E5}" srcOrd="9" destOrd="0" presId="urn:microsoft.com/office/officeart/2005/8/layout/bProcess4"/>
    <dgm:cxn modelId="{7CFEE229-8E7D-4430-B748-426150562A1D}" type="presParOf" srcId="{01292FAB-A07F-452D-A51F-177E87FA72DB}" destId="{86988A2E-0BBD-402D-ACD3-6B0A8E128219}" srcOrd="10" destOrd="0" presId="urn:microsoft.com/office/officeart/2005/8/layout/bProcess4"/>
    <dgm:cxn modelId="{60F23824-DA57-47D9-9EE4-4626BD7F3777}" type="presParOf" srcId="{86988A2E-0BBD-402D-ACD3-6B0A8E128219}" destId="{58A000C0-BC34-4041-8549-B67722550BB7}" srcOrd="0" destOrd="0" presId="urn:microsoft.com/office/officeart/2005/8/layout/bProcess4"/>
    <dgm:cxn modelId="{8C0B5114-8339-4866-8A3E-B8444552A5A8}" type="presParOf" srcId="{86988A2E-0BBD-402D-ACD3-6B0A8E128219}" destId="{BEB62BB9-F556-4940-B729-B238B0EF8FBD}" srcOrd="1" destOrd="0" presId="urn:microsoft.com/office/officeart/2005/8/layout/bProcess4"/>
    <dgm:cxn modelId="{6B82494B-323C-4D8E-B61E-8C6C7E3E565C}" type="presParOf" srcId="{01292FAB-A07F-452D-A51F-177E87FA72DB}" destId="{60A665DB-496E-46A1-A0A9-E929FE8E3B03}" srcOrd="11" destOrd="0" presId="urn:microsoft.com/office/officeart/2005/8/layout/bProcess4"/>
    <dgm:cxn modelId="{364BFE41-3FFD-434B-A0F6-D18159A94C90}" type="presParOf" srcId="{01292FAB-A07F-452D-A51F-177E87FA72DB}" destId="{0FB16104-1987-42CF-BA9F-EFF0A5D211A8}" srcOrd="12" destOrd="0" presId="urn:microsoft.com/office/officeart/2005/8/layout/bProcess4"/>
    <dgm:cxn modelId="{7728C26E-F50C-4718-9E2A-C70BAE7D1218}" type="presParOf" srcId="{0FB16104-1987-42CF-BA9F-EFF0A5D211A8}" destId="{F1D8F6EB-6C7F-474D-A4CE-FC45AA7C5DD5}" srcOrd="0" destOrd="0" presId="urn:microsoft.com/office/officeart/2005/8/layout/bProcess4"/>
    <dgm:cxn modelId="{962DC342-F6FB-435D-8517-9FADF67136FA}" type="presParOf" srcId="{0FB16104-1987-42CF-BA9F-EFF0A5D211A8}" destId="{58698020-F8B8-4A1B-B00F-2A8367AC3EB0}" srcOrd="1" destOrd="0" presId="urn:microsoft.com/office/officeart/2005/8/layout/bProcess4"/>
    <dgm:cxn modelId="{383631F4-D473-40A5-983B-08E9F852A12A}" type="presParOf" srcId="{01292FAB-A07F-452D-A51F-177E87FA72DB}" destId="{A0D98D70-B1BC-44A6-9AF2-83F4C4459923}" srcOrd="13" destOrd="0" presId="urn:microsoft.com/office/officeart/2005/8/layout/bProcess4"/>
    <dgm:cxn modelId="{B892D0B1-BC2B-41DE-9F76-46CC6C972B37}" type="presParOf" srcId="{01292FAB-A07F-452D-A51F-177E87FA72DB}" destId="{519E212F-17D9-4051-97DF-FAC0B992F64C}" srcOrd="14" destOrd="0" presId="urn:microsoft.com/office/officeart/2005/8/layout/bProcess4"/>
    <dgm:cxn modelId="{AF199856-F620-4CA8-99A0-13434D5D1EDC}" type="presParOf" srcId="{519E212F-17D9-4051-97DF-FAC0B992F64C}" destId="{54307617-8622-490C-A0F2-E214C24A4DD8}" srcOrd="0" destOrd="0" presId="urn:microsoft.com/office/officeart/2005/8/layout/bProcess4"/>
    <dgm:cxn modelId="{7C7DFEF2-97E7-4698-8C1C-B879B23261B7}" type="presParOf" srcId="{519E212F-17D9-4051-97DF-FAC0B992F64C}" destId="{DAF8424F-2939-4378-86B7-1C9C14ACF465}" srcOrd="1" destOrd="0" presId="urn:microsoft.com/office/officeart/2005/8/layout/bProcess4"/>
    <dgm:cxn modelId="{E171106B-2F57-49FC-A45C-558FEC8C4384}" type="presParOf" srcId="{01292FAB-A07F-452D-A51F-177E87FA72DB}" destId="{5B75D352-F222-4F36-BBDB-4E5145999BC3}" srcOrd="15" destOrd="0" presId="urn:microsoft.com/office/officeart/2005/8/layout/bProcess4"/>
    <dgm:cxn modelId="{679CD4DF-A050-4A44-95A9-AC035C8CDD54}" type="presParOf" srcId="{01292FAB-A07F-452D-A51F-177E87FA72DB}" destId="{7EABA94B-D62A-4AAE-9A5A-9973DF0A173C}" srcOrd="16" destOrd="0" presId="urn:microsoft.com/office/officeart/2005/8/layout/bProcess4"/>
    <dgm:cxn modelId="{3B55584C-1B36-4795-BB76-3280AFB73B4E}" type="presParOf" srcId="{7EABA94B-D62A-4AAE-9A5A-9973DF0A173C}" destId="{0BC822C0-FA7B-49FE-831B-009E41C5D46B}" srcOrd="0" destOrd="0" presId="urn:microsoft.com/office/officeart/2005/8/layout/bProcess4"/>
    <dgm:cxn modelId="{276FB5A3-6A22-44F4-B03D-46B20F93A329}" type="presParOf" srcId="{7EABA94B-D62A-4AAE-9A5A-9973DF0A173C}" destId="{8ABA28E3-E7BA-44FE-934B-5FB23CEB0D4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A0088-9E54-4EF8-8034-8CB0A36AFD9C}">
      <dsp:nvSpPr>
        <dsp:cNvPr id="0" name=""/>
        <dsp:cNvSpPr/>
      </dsp:nvSpPr>
      <dsp:spPr>
        <a:xfrm rot="5400000">
          <a:off x="102578" y="1078395"/>
          <a:ext cx="1364189" cy="164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02AD9-4EC0-4C18-84EF-84E28C9532AD}">
      <dsp:nvSpPr>
        <dsp:cNvPr id="0" name=""/>
        <dsp:cNvSpPr/>
      </dsp:nvSpPr>
      <dsp:spPr>
        <a:xfrm>
          <a:off x="3375" y="174258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5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ПРОШЛОЕ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НС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35570" y="206453"/>
        <a:ext cx="1767631" cy="1034822"/>
      </dsp:txXfrm>
    </dsp:sp>
    <dsp:sp modelId="{C24864F5-DDDE-4BA9-B4DA-6D2BE35EE1E7}">
      <dsp:nvSpPr>
        <dsp:cNvPr id="0" name=""/>
        <dsp:cNvSpPr/>
      </dsp:nvSpPr>
      <dsp:spPr>
        <a:xfrm rot="5321457">
          <a:off x="112494" y="2278266"/>
          <a:ext cx="1375958" cy="164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A7F75-C8F4-4254-8959-009B111E05B1}">
      <dsp:nvSpPr>
        <dsp:cNvPr id="0" name=""/>
        <dsp:cNvSpPr/>
      </dsp:nvSpPr>
      <dsp:spPr>
        <a:xfrm>
          <a:off x="3375" y="1548274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ПРОШЛОЕ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С</a:t>
          </a:r>
        </a:p>
      </dsp:txBody>
      <dsp:txXfrm>
        <a:off x="35570" y="1580469"/>
        <a:ext cx="1767631" cy="1034822"/>
      </dsp:txXfrm>
    </dsp:sp>
    <dsp:sp modelId="{3EE20821-5183-4ED4-B4D2-EBDF36DFFB3E}">
      <dsp:nvSpPr>
        <dsp:cNvPr id="0" name=""/>
        <dsp:cNvSpPr/>
      </dsp:nvSpPr>
      <dsp:spPr>
        <a:xfrm rot="21597728">
          <a:off x="1365497" y="3165969"/>
          <a:ext cx="480478" cy="1000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1A1B8-6A05-45AA-B9F1-BB65C4D6A19D}">
      <dsp:nvSpPr>
        <dsp:cNvPr id="0" name=""/>
        <dsp:cNvSpPr/>
      </dsp:nvSpPr>
      <dsp:spPr>
        <a:xfrm>
          <a:off x="39722" y="2928787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6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ПРОШЛОЕ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ПС</a:t>
          </a:r>
        </a:p>
      </dsp:txBody>
      <dsp:txXfrm>
        <a:off x="71917" y="2960982"/>
        <a:ext cx="1767631" cy="1034822"/>
      </dsp:txXfrm>
    </dsp:sp>
    <dsp:sp modelId="{A4779696-5A01-4851-878D-9618953FE389}">
      <dsp:nvSpPr>
        <dsp:cNvPr id="0" name=""/>
        <dsp:cNvSpPr/>
      </dsp:nvSpPr>
      <dsp:spPr>
        <a:xfrm rot="16160692">
          <a:off x="2555145" y="2343817"/>
          <a:ext cx="1374733" cy="16335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13799-C83D-4580-B47F-CB52BBF09BD7}">
      <dsp:nvSpPr>
        <dsp:cNvPr id="0" name=""/>
        <dsp:cNvSpPr/>
      </dsp:nvSpPr>
      <dsp:spPr>
        <a:xfrm>
          <a:off x="2439964" y="2922290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3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ПС</a:t>
          </a:r>
        </a:p>
      </dsp:txBody>
      <dsp:txXfrm>
        <a:off x="2472159" y="2954485"/>
        <a:ext cx="1767631" cy="1034822"/>
      </dsp:txXfrm>
    </dsp:sp>
    <dsp:sp modelId="{5D6DD878-3719-48EF-A2A4-AF374E6987E5}">
      <dsp:nvSpPr>
        <dsp:cNvPr id="0" name=""/>
        <dsp:cNvSpPr/>
      </dsp:nvSpPr>
      <dsp:spPr>
        <a:xfrm rot="16227341">
          <a:off x="2561939" y="1142539"/>
          <a:ext cx="1358692" cy="164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C4E169-C81B-4079-A8C7-3D5E8EE071B3}">
      <dsp:nvSpPr>
        <dsp:cNvPr id="0" name=""/>
        <dsp:cNvSpPr/>
      </dsp:nvSpPr>
      <dsp:spPr>
        <a:xfrm>
          <a:off x="2424245" y="1537821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С</a:t>
          </a:r>
        </a:p>
      </dsp:txBody>
      <dsp:txXfrm>
        <a:off x="2456440" y="1570016"/>
        <a:ext cx="1767631" cy="1034822"/>
      </dsp:txXfrm>
    </dsp:sp>
    <dsp:sp modelId="{60A665DB-496E-46A1-A0A9-E929FE8E3B03}">
      <dsp:nvSpPr>
        <dsp:cNvPr id="0" name=""/>
        <dsp:cNvSpPr/>
      </dsp:nvSpPr>
      <dsp:spPr>
        <a:xfrm flipH="1">
          <a:off x="3858586" y="378319"/>
          <a:ext cx="354355" cy="23253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62BB9-F556-4940-B729-B238B0EF8FBD}">
      <dsp:nvSpPr>
        <dsp:cNvPr id="0" name=""/>
        <dsp:cNvSpPr/>
      </dsp:nvSpPr>
      <dsp:spPr>
        <a:xfrm>
          <a:off x="2439964" y="174258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НС</a:t>
          </a:r>
        </a:p>
      </dsp:txBody>
      <dsp:txXfrm>
        <a:off x="2472159" y="206453"/>
        <a:ext cx="1767631" cy="1034822"/>
      </dsp:txXfrm>
    </dsp:sp>
    <dsp:sp modelId="{A0D98D70-B1BC-44A6-9AF2-83F4C4459923}">
      <dsp:nvSpPr>
        <dsp:cNvPr id="0" name=""/>
        <dsp:cNvSpPr/>
      </dsp:nvSpPr>
      <dsp:spPr>
        <a:xfrm rot="5403954">
          <a:off x="5076290" y="1073264"/>
          <a:ext cx="1353737" cy="164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98020-F8B8-4A1B-B00F-2A8367AC3EB0}">
      <dsp:nvSpPr>
        <dsp:cNvPr id="0" name=""/>
        <dsp:cNvSpPr/>
      </dsp:nvSpPr>
      <dsp:spPr>
        <a:xfrm>
          <a:off x="4876552" y="174258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БУДУЩЕЕ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НС</a:t>
          </a:r>
        </a:p>
      </dsp:txBody>
      <dsp:txXfrm>
        <a:off x="4908747" y="206453"/>
        <a:ext cx="1767631" cy="1034822"/>
      </dsp:txXfrm>
    </dsp:sp>
    <dsp:sp modelId="{5B75D352-F222-4F36-BBDB-4E5145999BC3}">
      <dsp:nvSpPr>
        <dsp:cNvPr id="0" name=""/>
        <dsp:cNvSpPr/>
      </dsp:nvSpPr>
      <dsp:spPr>
        <a:xfrm rot="5396106">
          <a:off x="5065831" y="2408451"/>
          <a:ext cx="1374644" cy="16488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8424F-2939-4378-86B7-1C9C14ACF465}">
      <dsp:nvSpPr>
        <dsp:cNvPr id="0" name=""/>
        <dsp:cNvSpPr/>
      </dsp:nvSpPr>
      <dsp:spPr>
        <a:xfrm>
          <a:off x="4874995" y="1537821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7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БУДУЩЕЕ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С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907190" y="1570016"/>
        <a:ext cx="1767631" cy="1034822"/>
      </dsp:txXfrm>
    </dsp:sp>
    <dsp:sp modelId="{8ABA28E3-E7BA-44FE-934B-5FB23CEB0D4F}">
      <dsp:nvSpPr>
        <dsp:cNvPr id="0" name=""/>
        <dsp:cNvSpPr/>
      </dsp:nvSpPr>
      <dsp:spPr>
        <a:xfrm>
          <a:off x="4876552" y="2922290"/>
          <a:ext cx="1832021" cy="1099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9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БУДУЩЕЕ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ПС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908747" y="2954485"/>
        <a:ext cx="1767631" cy="1034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32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7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5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47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771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31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968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16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2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8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2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6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39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8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75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7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CFD5D4-838C-4C56-B5DC-A5E1C8F7450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A3281-7E05-4794-B5B3-958EBC227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97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928926" y="2418220"/>
            <a:ext cx="5105400" cy="28681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творческого мышления и воображения дошкольников методами ТРИЗ-РТВ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5286388"/>
            <a:ext cx="6400800" cy="128110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Вишневская Галина Владимировна.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Генетический подход-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1412777"/>
            <a:ext cx="7560724" cy="4835630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.</a:t>
            </a:r>
            <a:r>
              <a:rPr lang="ru-RU" sz="5400" dirty="0" smtClean="0">
                <a:solidFill>
                  <a:schemeClr val="bg1"/>
                </a:solidFill>
              </a:rPr>
              <a:t>Используется </a:t>
            </a:r>
            <a:r>
              <a:rPr lang="ru-RU" sz="5400" dirty="0" smtClean="0">
                <a:solidFill>
                  <a:schemeClr val="bg1"/>
                </a:solidFill>
              </a:rPr>
              <a:t>при изучении этапов становления системы</a:t>
            </a:r>
            <a:r>
              <a:rPr lang="ru-RU" sz="5400" dirty="0" smtClean="0">
                <a:solidFill>
                  <a:schemeClr val="bg1"/>
                </a:solidFill>
              </a:rPr>
              <a:t>, последовательности </a:t>
            </a:r>
            <a:r>
              <a:rPr lang="ru-RU" sz="5400" dirty="0" smtClean="0">
                <a:solidFill>
                  <a:schemeClr val="bg1"/>
                </a:solidFill>
              </a:rPr>
              <a:t>её развития(рождение</a:t>
            </a:r>
            <a:r>
              <a:rPr lang="ru-RU" sz="5400" dirty="0" smtClean="0">
                <a:solidFill>
                  <a:schemeClr val="bg1"/>
                </a:solidFill>
              </a:rPr>
              <a:t>, развитие, переход </a:t>
            </a:r>
            <a:r>
              <a:rPr lang="ru-RU" sz="5400" dirty="0" smtClean="0">
                <a:solidFill>
                  <a:schemeClr val="bg1"/>
                </a:solidFill>
              </a:rPr>
              <a:t>в другую систему)</a:t>
            </a:r>
          </a:p>
          <a:p>
            <a:pPr algn="ctr">
              <a:buNone/>
            </a:pPr>
            <a:r>
              <a:rPr lang="en-US" sz="5400" u="sng" dirty="0" smtClean="0">
                <a:solidFill>
                  <a:schemeClr val="bg1"/>
                </a:solidFill>
              </a:rPr>
              <a:t>   </a:t>
            </a:r>
            <a:r>
              <a:rPr lang="ru-RU" sz="5400" u="sng" dirty="0" smtClean="0">
                <a:solidFill>
                  <a:schemeClr val="bg1"/>
                </a:solidFill>
              </a:rPr>
              <a:t>Игры:</a:t>
            </a:r>
            <a:endParaRPr lang="en-US" sz="5400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5400" u="sng" dirty="0" smtClean="0">
              <a:solidFill>
                <a:schemeClr val="bg1"/>
              </a:solidFill>
            </a:endParaRPr>
          </a:p>
          <a:p>
            <a:r>
              <a:rPr lang="ru-RU" sz="5400" dirty="0" smtClean="0">
                <a:solidFill>
                  <a:schemeClr val="bg1"/>
                </a:solidFill>
              </a:rPr>
              <a:t> «</a:t>
            </a:r>
            <a:r>
              <a:rPr lang="ru-RU" sz="5400" dirty="0" err="1" smtClean="0">
                <a:solidFill>
                  <a:schemeClr val="bg1"/>
                </a:solidFill>
              </a:rPr>
              <a:t>Раньше-позже</a:t>
            </a:r>
            <a:r>
              <a:rPr lang="ru-RU" sz="5400" dirty="0" smtClean="0">
                <a:solidFill>
                  <a:schemeClr val="bg1"/>
                </a:solidFill>
              </a:rPr>
              <a:t>»</a:t>
            </a:r>
            <a:endParaRPr lang="en-US" sz="5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ru-RU" sz="5400" dirty="0" smtClean="0">
                <a:solidFill>
                  <a:schemeClr val="bg1"/>
                </a:solidFill>
              </a:rPr>
              <a:t>«Чем </a:t>
            </a:r>
            <a:r>
              <a:rPr lang="ru-RU" sz="5400" dirty="0" err="1" smtClean="0">
                <a:solidFill>
                  <a:schemeClr val="bg1"/>
                </a:solidFill>
              </a:rPr>
              <a:t>был-чем</a:t>
            </a:r>
            <a:r>
              <a:rPr lang="ru-RU" sz="5400" dirty="0" smtClean="0">
                <a:solidFill>
                  <a:schemeClr val="bg1"/>
                </a:solidFill>
              </a:rPr>
              <a:t> стал»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Системный оператор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088" y="2052638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Ступенчатый </a:t>
            </a:r>
            <a:r>
              <a:rPr lang="ru-RU" dirty="0" err="1" smtClean="0">
                <a:solidFill>
                  <a:schemeClr val="bg1"/>
                </a:solidFill>
              </a:rPr>
              <a:t>эвроритм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7267604" cy="474124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6 </a:t>
            </a:r>
            <a:r>
              <a:rPr lang="ru-RU" dirty="0" err="1" smtClean="0"/>
              <a:t>этаж-О</a:t>
            </a:r>
            <a:r>
              <a:rPr lang="ru-RU" dirty="0" smtClean="0"/>
              <a:t> начинает дружить с другими 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5 этаж- О </a:t>
            </a:r>
            <a:r>
              <a:rPr lang="ru-RU" dirty="0" err="1" smtClean="0"/>
              <a:t>исправлен,но</a:t>
            </a:r>
            <a:r>
              <a:rPr lang="ru-RU" dirty="0" smtClean="0"/>
              <a:t> им не пользуются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4 этаж- О испорчен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 этаж – О остался один в мире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 этаж – много таких же объектов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 этаж- один О , выполняет свою функцию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9527" y="1773382"/>
          <a:ext cx="7139709" cy="628073"/>
        </p:xfrm>
        <a:graphic>
          <a:graphicData uri="http://schemas.openxmlformats.org/drawingml/2006/table">
            <a:tbl>
              <a:tblPr/>
              <a:tblGrid>
                <a:gridCol w="7139709"/>
              </a:tblGrid>
              <a:tr h="6280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1055" y="2428868"/>
          <a:ext cx="7172779" cy="642941"/>
        </p:xfrm>
        <a:graphic>
          <a:graphicData uri="http://schemas.openxmlformats.org/drawingml/2006/table">
            <a:tbl>
              <a:tblPr/>
              <a:tblGrid>
                <a:gridCol w="7172779"/>
              </a:tblGrid>
              <a:tr h="6429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2582" y="3112655"/>
          <a:ext cx="7191252" cy="744973"/>
        </p:xfrm>
        <a:graphic>
          <a:graphicData uri="http://schemas.openxmlformats.org/drawingml/2006/table">
            <a:tbl>
              <a:tblPr/>
              <a:tblGrid>
                <a:gridCol w="7191252"/>
              </a:tblGrid>
              <a:tr h="744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4109" y="3916218"/>
          <a:ext cx="7281163" cy="803564"/>
        </p:xfrm>
        <a:graphic>
          <a:graphicData uri="http://schemas.openxmlformats.org/drawingml/2006/table">
            <a:tbl>
              <a:tblPr/>
              <a:tblGrid>
                <a:gridCol w="7281163"/>
              </a:tblGrid>
              <a:tr h="8035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4793672"/>
          <a:ext cx="7215238" cy="778468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7784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428596" y="857232"/>
            <a:ext cx="7143800" cy="857256"/>
          </a:xfrm>
          <a:prstGeom prst="triangle">
            <a:avLst>
              <a:gd name="adj" fmla="val 50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Метод фокальных объектов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2052925"/>
            <a:ext cx="7560724" cy="41954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ДОМ</a:t>
            </a:r>
            <a:r>
              <a:rPr lang="ru-RU" dirty="0" smtClean="0"/>
              <a:t>                ОСЕНЬ             </a:t>
            </a:r>
            <a:r>
              <a:rPr lang="ru-RU" u="sng" dirty="0" smtClean="0"/>
              <a:t>АВТОБУС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  Кирпичный                           Двухъярусный</a:t>
            </a:r>
          </a:p>
          <a:p>
            <a:pPr>
              <a:buNone/>
            </a:pPr>
            <a:r>
              <a:rPr lang="ru-RU" dirty="0" smtClean="0"/>
              <a:t>    Новый                               Переполненный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u="sng" dirty="0" smtClean="0"/>
              <a:t>ЯБЛОКО</a:t>
            </a:r>
            <a:r>
              <a:rPr lang="ru-RU" dirty="0" smtClean="0"/>
              <a:t>                         </a:t>
            </a:r>
            <a:r>
              <a:rPr lang="ru-RU" u="sng" dirty="0" smtClean="0"/>
              <a:t>ЩЕНОК</a:t>
            </a:r>
          </a:p>
          <a:p>
            <a:pPr>
              <a:buNone/>
            </a:pPr>
            <a:r>
              <a:rPr lang="ru-RU" dirty="0" smtClean="0"/>
              <a:t>        Ароматное                       Весёлый</a:t>
            </a:r>
          </a:p>
          <a:p>
            <a:pPr>
              <a:buNone/>
            </a:pPr>
            <a:r>
              <a:rPr lang="ru-RU" dirty="0" smtClean="0"/>
              <a:t>        Хрустящее                      Лохматый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16333" y="2577751"/>
            <a:ext cx="1557342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1665318" y="3178967"/>
            <a:ext cx="57150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071669" y="3889203"/>
            <a:ext cx="92869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529110" y="2714621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4572000" y="3429000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3042559" y="4812513"/>
            <a:ext cx="207170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>
            <a:off x="3005846" y="5098265"/>
            <a:ext cx="2071702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3000363" y="5053018"/>
            <a:ext cx="2143140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2844124" y="4763699"/>
            <a:ext cx="2214578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Бином фантазии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175852" cy="521497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1 реальный объект + 1 реальный </a:t>
            </a:r>
            <a:r>
              <a:rPr lang="ru-RU" dirty="0" err="1" smtClean="0"/>
              <a:t>объект=новый</a:t>
            </a:r>
            <a:r>
              <a:rPr lang="ru-RU" dirty="0" smtClean="0"/>
              <a:t> </a:t>
            </a:r>
            <a:r>
              <a:rPr lang="ru-RU" dirty="0" err="1" smtClean="0"/>
              <a:t>реальный</a:t>
            </a:r>
            <a:r>
              <a:rPr lang="ru-RU" dirty="0" smtClean="0"/>
              <a:t> или фантастический объект</a:t>
            </a:r>
          </a:p>
          <a:p>
            <a:pPr algn="ctr">
              <a:buNone/>
            </a:pPr>
            <a:r>
              <a:rPr lang="ru-RU" u="sng" dirty="0" smtClean="0"/>
              <a:t>Можно объединять по схеме 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Система + </a:t>
            </a:r>
            <a:r>
              <a:rPr lang="ru-RU" sz="2400" dirty="0" err="1" smtClean="0">
                <a:solidFill>
                  <a:schemeClr val="bg1"/>
                </a:solidFill>
              </a:rPr>
              <a:t>система</a:t>
            </a:r>
            <a:r>
              <a:rPr lang="ru-RU" sz="2400" dirty="0" smtClean="0">
                <a:solidFill>
                  <a:schemeClr val="bg1"/>
                </a:solidFill>
              </a:rPr>
              <a:t> (кресло-кровать)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Система + </a:t>
            </a:r>
            <a:r>
              <a:rPr lang="ru-RU" sz="2400" dirty="0" err="1" smtClean="0">
                <a:solidFill>
                  <a:schemeClr val="bg1"/>
                </a:solidFill>
              </a:rPr>
              <a:t>антисистема</a:t>
            </a:r>
            <a:r>
              <a:rPr lang="ru-RU" sz="2400" dirty="0" smtClean="0">
                <a:solidFill>
                  <a:schemeClr val="bg1"/>
                </a:solidFill>
              </a:rPr>
              <a:t>(карандаш-ластик)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Система+несистема</a:t>
            </a:r>
            <a:r>
              <a:rPr lang="ru-RU" sz="2400" dirty="0" smtClean="0">
                <a:solidFill>
                  <a:schemeClr val="bg1"/>
                </a:solidFill>
              </a:rPr>
              <a:t>(ручка-карандаш)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Система+надсистема</a:t>
            </a:r>
            <a:r>
              <a:rPr lang="ru-RU" sz="2400" dirty="0" smtClean="0">
                <a:solidFill>
                  <a:schemeClr val="bg1"/>
                </a:solidFill>
              </a:rPr>
              <a:t>(губная помада)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Система +подсистема(сумка  на колёсах)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u="sng" dirty="0" smtClean="0">
                <a:solidFill>
                  <a:schemeClr val="bg1"/>
                </a:solidFill>
              </a:rPr>
              <a:t>Используются предлоги:</a:t>
            </a:r>
            <a:r>
              <a:rPr lang="ru-RU" sz="2400" dirty="0" smtClean="0">
                <a:solidFill>
                  <a:schemeClr val="bg1"/>
                </a:solidFill>
              </a:rPr>
              <a:t> в, внутри, вверху,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внизу, под, за, перед, на, в середине.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14422"/>
          <a:ext cx="7072362" cy="114300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072362"/>
              </a:tblGrid>
              <a:tr h="1143008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1 РЕАЛЬНЫЙ ОБЪЕКТ + 1 РЕАЛЬНЫЙ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</a:rPr>
                        <a:t> ОБЪЕКТ = НОВЫЙ РЕАЛЬНЫЙ  ИЛИ   ФАНТАСТИЧЕСКИЙ ОБЪЕКТ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Фантастическое  вычитание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2052925"/>
            <a:ext cx="7776748" cy="4195481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200" dirty="0" smtClean="0">
                <a:solidFill>
                  <a:schemeClr val="bg1"/>
                </a:solidFill>
              </a:rPr>
              <a:t>Вычитаем предметы (комната без мебели ,игрушек, бытовой техники и т.д.)</a:t>
            </a: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Вычитаем процесс(люди перестали узнавать друг друга)</a:t>
            </a: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Вычитаем свойства(дети перестали слушаться взрослых)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Фантастическое умножение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7239000" cy="4176464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3800" dirty="0" smtClean="0">
                <a:solidFill>
                  <a:schemeClr val="bg1"/>
                </a:solidFill>
              </a:rPr>
              <a:t>Любой объект можно представить </a:t>
            </a:r>
            <a:r>
              <a:rPr lang="ru-RU" sz="3800" dirty="0" err="1" smtClean="0">
                <a:solidFill>
                  <a:schemeClr val="bg1"/>
                </a:solidFill>
              </a:rPr>
              <a:t>многовидным</a:t>
            </a:r>
            <a:r>
              <a:rPr lang="ru-RU" sz="3800" dirty="0" smtClean="0">
                <a:solidFill>
                  <a:schemeClr val="bg1"/>
                </a:solidFill>
              </a:rPr>
              <a:t>,  </a:t>
            </a:r>
            <a:r>
              <a:rPr lang="ru-RU" sz="3800" dirty="0" smtClean="0">
                <a:solidFill>
                  <a:schemeClr val="bg1"/>
                </a:solidFill>
              </a:rPr>
              <a:t>он как бы вбирает в себя все виды  объектов, которые могли бы выполнить эту функцию. Объект становится многофункциональным.</a:t>
            </a:r>
          </a:p>
          <a:p>
            <a:pPr>
              <a:buNone/>
            </a:pPr>
            <a:endParaRPr lang="ru-RU" sz="3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800" dirty="0" smtClean="0">
                <a:solidFill>
                  <a:schemeClr val="bg1"/>
                </a:solidFill>
              </a:rPr>
              <a:t>   </a:t>
            </a:r>
            <a:r>
              <a:rPr lang="ru-RU" sz="3800" u="sng" dirty="0" smtClean="0">
                <a:solidFill>
                  <a:schemeClr val="bg1"/>
                </a:solidFill>
              </a:rPr>
              <a:t>Задание:</a:t>
            </a:r>
            <a:r>
              <a:rPr lang="ru-RU" sz="3800" dirty="0" smtClean="0">
                <a:solidFill>
                  <a:schemeClr val="bg1"/>
                </a:solidFill>
              </a:rPr>
              <a:t>  придумать применение  пустой консервной банке, лопнувшему воздушному шарику, пустому стержню от ручки. . . . .</a:t>
            </a:r>
            <a:endParaRPr lang="ru-RU" sz="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bg1"/>
                </a:solidFill>
              </a:rPr>
              <a:t>Спасибо за внимание!!!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500034" y="357166"/>
            <a:ext cx="8043890" cy="28575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Важнейшая задача                               цивилизации –	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научить человека мыслить                         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				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1785926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3600" dirty="0" smtClean="0"/>
          </a:p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Т.Эдисон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643314"/>
            <a:ext cx="764386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ЕСЛИ ВЫ ХОТИТЕ НАУЧИТЬ ДЕТЕЙ ДУМАТЬ,ТО ПРЕЖДЕ НАУЧИТЕ ИХ ПРИДУМЫВАТЬ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smtClean="0"/>
              <a:t>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</a:t>
            </a:r>
            <a:r>
              <a:rPr lang="ru-RU" sz="3600" dirty="0" smtClean="0">
                <a:solidFill>
                  <a:schemeClr val="bg1"/>
                </a:solidFill>
              </a:rPr>
              <a:t>Д.Родари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Методы, основанные на системном подходе :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91462" y="1988840"/>
            <a:ext cx="8040978" cy="403244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Системный </a:t>
            </a:r>
            <a:r>
              <a:rPr lang="ru-RU" sz="3200" dirty="0" smtClean="0">
                <a:solidFill>
                  <a:schemeClr val="bg1"/>
                </a:solidFill>
              </a:rPr>
              <a:t>подход к окружающему </a:t>
            </a:r>
            <a:r>
              <a:rPr lang="ru-RU" sz="3200" dirty="0" smtClean="0">
                <a:solidFill>
                  <a:schemeClr val="bg1"/>
                </a:solidFill>
              </a:rPr>
              <a:t>миру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Системный оператор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bg1"/>
                </a:solidFill>
              </a:rPr>
              <a:t>Метод снежного </a:t>
            </a:r>
            <a:r>
              <a:rPr lang="ru-RU" sz="3200" dirty="0" smtClean="0">
                <a:solidFill>
                  <a:schemeClr val="bg1"/>
                </a:solidFill>
              </a:rPr>
              <a:t>кома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Метод золотой рыбки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Ступенчатый </a:t>
            </a:r>
            <a:r>
              <a:rPr lang="ru-RU" sz="3200" dirty="0" err="1" smtClean="0">
                <a:solidFill>
                  <a:schemeClr val="bg1"/>
                </a:solidFill>
              </a:rPr>
              <a:t>эвроритм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7239000" cy="166872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методы, основанные на  математическом подходе: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32856"/>
            <a:ext cx="7959828" cy="4367978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900" dirty="0" smtClean="0">
                <a:solidFill>
                  <a:schemeClr val="bg1"/>
                </a:solidFill>
              </a:rPr>
              <a:t>Бином фантазии</a:t>
            </a:r>
            <a:endParaRPr lang="ru-RU" sz="4900" dirty="0" smtClean="0">
              <a:solidFill>
                <a:schemeClr val="bg1"/>
              </a:solidFill>
            </a:endParaRPr>
          </a:p>
          <a:p>
            <a:r>
              <a:rPr lang="ru-RU" sz="4900" dirty="0" smtClean="0">
                <a:solidFill>
                  <a:schemeClr val="bg1"/>
                </a:solidFill>
              </a:rPr>
              <a:t>Фантастическое </a:t>
            </a:r>
            <a:r>
              <a:rPr lang="ru-RU" sz="4900" dirty="0" smtClean="0">
                <a:solidFill>
                  <a:schemeClr val="bg1"/>
                </a:solidFill>
              </a:rPr>
              <a:t>вычитание</a:t>
            </a:r>
            <a:endParaRPr lang="ru-RU" sz="4900" dirty="0" smtClean="0">
              <a:solidFill>
                <a:schemeClr val="bg1"/>
              </a:solidFill>
            </a:endParaRPr>
          </a:p>
          <a:p>
            <a:r>
              <a:rPr lang="ru-RU" sz="4900" dirty="0" smtClean="0">
                <a:solidFill>
                  <a:schemeClr val="bg1"/>
                </a:solidFill>
              </a:rPr>
              <a:t>Фантастическое </a:t>
            </a:r>
            <a:r>
              <a:rPr lang="ru-RU" sz="4900" dirty="0" smtClean="0">
                <a:solidFill>
                  <a:schemeClr val="bg1"/>
                </a:solidFill>
              </a:rPr>
              <a:t>умножение</a:t>
            </a:r>
            <a:endParaRPr lang="ru-RU" sz="4900" dirty="0" smtClean="0">
              <a:solidFill>
                <a:schemeClr val="bg1"/>
              </a:solidFill>
            </a:endParaRPr>
          </a:p>
          <a:p>
            <a:r>
              <a:rPr lang="ru-RU" sz="4900" dirty="0" smtClean="0">
                <a:solidFill>
                  <a:schemeClr val="bg1"/>
                </a:solidFill>
              </a:rPr>
              <a:t>Простые приёмы </a:t>
            </a:r>
            <a:r>
              <a:rPr lang="ru-RU" sz="4900" dirty="0" smtClean="0">
                <a:solidFill>
                  <a:schemeClr val="bg1"/>
                </a:solidFill>
              </a:rPr>
              <a:t>фантазирования</a:t>
            </a:r>
            <a:endParaRPr lang="ru-RU" sz="4900" dirty="0" smtClean="0">
              <a:solidFill>
                <a:schemeClr val="bg1"/>
              </a:solidFill>
            </a:endParaRPr>
          </a:p>
          <a:p>
            <a:r>
              <a:rPr lang="ru-RU" sz="4900" dirty="0" smtClean="0">
                <a:solidFill>
                  <a:schemeClr val="bg1"/>
                </a:solidFill>
              </a:rPr>
              <a:t>Наоборот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МЕТОДЫ, ОСНОВАННЫЕ НА ПЕРЕМЕНЕ МЕСТ: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700" y="2052925"/>
            <a:ext cx="7632732" cy="419548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800" dirty="0" smtClean="0">
                <a:solidFill>
                  <a:schemeClr val="bg1"/>
                </a:solidFill>
              </a:rPr>
              <a:t>Метод фокальных </a:t>
            </a:r>
            <a:r>
              <a:rPr lang="ru-RU" sz="3800" dirty="0" smtClean="0">
                <a:solidFill>
                  <a:schemeClr val="bg1"/>
                </a:solidFill>
              </a:rPr>
              <a:t>объектов</a:t>
            </a:r>
            <a:endParaRPr lang="ru-RU" sz="3800" dirty="0" smtClean="0">
              <a:solidFill>
                <a:schemeClr val="bg1"/>
              </a:solidFill>
            </a:endParaRPr>
          </a:p>
          <a:p>
            <a:r>
              <a:rPr lang="ru-RU" sz="3800" dirty="0" smtClean="0">
                <a:solidFill>
                  <a:schemeClr val="bg1"/>
                </a:solidFill>
              </a:rPr>
              <a:t>Метод изменения </a:t>
            </a:r>
            <a:r>
              <a:rPr lang="ru-RU" sz="3800" dirty="0" smtClean="0">
                <a:solidFill>
                  <a:schemeClr val="bg1"/>
                </a:solidFill>
              </a:rPr>
              <a:t>оценки</a:t>
            </a:r>
            <a:endParaRPr lang="ru-RU" sz="3800" dirty="0" smtClean="0">
              <a:solidFill>
                <a:schemeClr val="bg1"/>
              </a:solidFill>
            </a:endParaRPr>
          </a:p>
          <a:p>
            <a:r>
              <a:rPr lang="ru-RU" sz="3800" dirty="0" smtClean="0">
                <a:solidFill>
                  <a:schemeClr val="bg1"/>
                </a:solidFill>
              </a:rPr>
              <a:t>Перемена мест</a:t>
            </a:r>
            <a:endParaRPr lang="ru-RU" sz="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188640"/>
            <a:ext cx="7055380" cy="166460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МЕТОДЫ </a:t>
            </a:r>
            <a:r>
              <a:rPr lang="ru-RU" dirty="0" smtClean="0">
                <a:solidFill>
                  <a:schemeClr val="bg1"/>
                </a:solidFill>
              </a:rPr>
              <a:t>ПСИХОЛОГИЧЕСКОЙ АКТИВИЗАЦИИ </a:t>
            </a:r>
            <a:r>
              <a:rPr lang="ru-RU" dirty="0" smtClean="0">
                <a:solidFill>
                  <a:schemeClr val="bg1"/>
                </a:solidFill>
              </a:rPr>
              <a:t>МЫШЛЕНИЯ: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436" y="2996952"/>
            <a:ext cx="7415972" cy="34754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3800" dirty="0" smtClean="0">
                <a:solidFill>
                  <a:schemeClr val="bg1"/>
                </a:solidFill>
              </a:rPr>
              <a:t>Мозговой штурм</a:t>
            </a:r>
            <a:endParaRPr lang="ru-RU" sz="3800" dirty="0" smtClean="0">
              <a:solidFill>
                <a:schemeClr val="bg1"/>
              </a:solidFill>
            </a:endParaRPr>
          </a:p>
          <a:p>
            <a:r>
              <a:rPr lang="ru-RU" sz="3800" dirty="0" err="1" smtClean="0">
                <a:solidFill>
                  <a:schemeClr val="bg1"/>
                </a:solidFill>
              </a:rPr>
              <a:t>Синектика</a:t>
            </a:r>
            <a:endParaRPr lang="ru-RU" sz="3800" dirty="0" smtClean="0">
              <a:solidFill>
                <a:schemeClr val="bg1"/>
              </a:solidFill>
            </a:endParaRPr>
          </a:p>
          <a:p>
            <a:r>
              <a:rPr lang="ru-RU" sz="3800" dirty="0" smtClean="0">
                <a:solidFill>
                  <a:schemeClr val="bg1"/>
                </a:solidFill>
              </a:rPr>
              <a:t>Морфологический анализ</a:t>
            </a:r>
            <a:endParaRPr lang="ru-RU" sz="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СИСТЕМНЫЙ ПОДХОД К ОКРУЖАЮЩЕМУ МИРУ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4195481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5400" dirty="0" smtClean="0">
                <a:solidFill>
                  <a:schemeClr val="bg1"/>
                </a:solidFill>
              </a:rPr>
              <a:t>Система – любой предмет , объект, </a:t>
            </a:r>
            <a:r>
              <a:rPr lang="ru-RU" sz="5400" dirty="0" err="1" smtClean="0">
                <a:solidFill>
                  <a:schemeClr val="bg1"/>
                </a:solidFill>
              </a:rPr>
              <a:t>процесс,предназначенный</a:t>
            </a:r>
            <a:r>
              <a:rPr lang="ru-RU" sz="5400" dirty="0" smtClean="0">
                <a:solidFill>
                  <a:schemeClr val="bg1"/>
                </a:solidFill>
              </a:rPr>
              <a:t> для выполнения какого-либо действия, какой-либо </a:t>
            </a:r>
            <a:r>
              <a:rPr lang="ru-RU" sz="5400" dirty="0" smtClean="0">
                <a:solidFill>
                  <a:schemeClr val="bg1"/>
                </a:solidFill>
              </a:rPr>
              <a:t>цели.</a:t>
            </a:r>
          </a:p>
          <a:p>
            <a:endParaRPr lang="ru-RU" sz="5400" dirty="0" smtClean="0">
              <a:solidFill>
                <a:schemeClr val="bg1"/>
              </a:solidFill>
            </a:endParaRPr>
          </a:p>
          <a:p>
            <a:r>
              <a:rPr lang="ru-RU" sz="5400" dirty="0" smtClean="0">
                <a:solidFill>
                  <a:schemeClr val="bg1"/>
                </a:solidFill>
              </a:rPr>
              <a:t>Подсистема-</a:t>
            </a:r>
            <a:r>
              <a:rPr lang="ru-RU" sz="5400" dirty="0" err="1" smtClean="0">
                <a:solidFill>
                  <a:schemeClr val="bg1"/>
                </a:solidFill>
              </a:rPr>
              <a:t>элементы,части</a:t>
            </a:r>
            <a:r>
              <a:rPr lang="ru-RU" sz="5400" dirty="0" smtClean="0">
                <a:solidFill>
                  <a:schemeClr val="bg1"/>
                </a:solidFill>
              </a:rPr>
              <a:t>, составляющие </a:t>
            </a:r>
            <a:r>
              <a:rPr lang="ru-RU" sz="5400" dirty="0" smtClean="0">
                <a:solidFill>
                  <a:schemeClr val="bg1"/>
                </a:solidFill>
              </a:rPr>
              <a:t>систему.</a:t>
            </a:r>
          </a:p>
          <a:p>
            <a:endParaRPr lang="ru-RU" sz="5400" dirty="0" smtClean="0">
              <a:solidFill>
                <a:schemeClr val="bg1"/>
              </a:solidFill>
            </a:endParaRPr>
          </a:p>
          <a:p>
            <a:r>
              <a:rPr lang="ru-RU" sz="5400" dirty="0" smtClean="0">
                <a:solidFill>
                  <a:schemeClr val="bg1"/>
                </a:solidFill>
              </a:rPr>
              <a:t>Надсистема-местонахождение или родовая принадлежность объекта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440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Компонентный подход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5258984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>
                <a:solidFill>
                  <a:schemeClr val="bg1"/>
                </a:solidFill>
              </a:rPr>
              <a:t> Рассматривает наличие в системе подсистемы (частей) и её надсистемы (частью чего она является):</a:t>
            </a: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С-ромашка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Пс-стебель</a:t>
            </a:r>
            <a:r>
              <a:rPr lang="ru-RU" sz="3200" dirty="0" smtClean="0">
                <a:solidFill>
                  <a:schemeClr val="bg1"/>
                </a:solidFill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</a:rPr>
              <a:t>листья,цветок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err="1" smtClean="0">
                <a:solidFill>
                  <a:schemeClr val="bg1"/>
                </a:solidFill>
              </a:rPr>
              <a:t>Нс-родовая-цветы</a:t>
            </a:r>
            <a:r>
              <a:rPr lang="ru-RU" sz="3200" dirty="0" smtClean="0">
                <a:solidFill>
                  <a:schemeClr val="bg1"/>
                </a:solidFill>
              </a:rPr>
              <a:t>, по месту </a:t>
            </a:r>
            <a:r>
              <a:rPr lang="ru-RU" sz="3200" dirty="0" err="1" smtClean="0">
                <a:solidFill>
                  <a:schemeClr val="bg1"/>
                </a:solidFill>
              </a:rPr>
              <a:t>нахождения-ваза,поле,клумба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200" u="sng" dirty="0" smtClean="0">
                <a:solidFill>
                  <a:schemeClr val="bg1"/>
                </a:solidFill>
              </a:rPr>
              <a:t>Игры: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«часть-целое»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«найди главное»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Функциональный подход-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7848872" cy="5250008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800" dirty="0" smtClean="0">
                <a:solidFill>
                  <a:schemeClr val="bg1"/>
                </a:solidFill>
              </a:rPr>
              <a:t> Определяет  </a:t>
            </a:r>
            <a:r>
              <a:rPr lang="ru-RU" sz="3800" dirty="0" err="1" smtClean="0">
                <a:solidFill>
                  <a:schemeClr val="bg1"/>
                </a:solidFill>
              </a:rPr>
              <a:t>действия,функции</a:t>
            </a:r>
            <a:r>
              <a:rPr lang="ru-RU" sz="3800" dirty="0" smtClean="0">
                <a:solidFill>
                  <a:schemeClr val="bg1"/>
                </a:solidFill>
              </a:rPr>
              <a:t>, присущие </a:t>
            </a:r>
            <a:r>
              <a:rPr lang="ru-RU" sz="3800" dirty="0" err="1" smtClean="0">
                <a:solidFill>
                  <a:schemeClr val="bg1"/>
                </a:solidFill>
              </a:rPr>
              <a:t>подсистемному</a:t>
            </a:r>
            <a:r>
              <a:rPr lang="ru-RU" sz="3800" dirty="0" smtClean="0">
                <a:solidFill>
                  <a:schemeClr val="bg1"/>
                </a:solidFill>
              </a:rPr>
              <a:t> признаку и системе в </a:t>
            </a:r>
            <a:r>
              <a:rPr lang="ru-RU" sz="3800" dirty="0" smtClean="0">
                <a:solidFill>
                  <a:schemeClr val="bg1"/>
                </a:solidFill>
              </a:rPr>
              <a:t>целом.</a:t>
            </a:r>
          </a:p>
          <a:p>
            <a:pPr>
              <a:buNone/>
            </a:pPr>
            <a:endParaRPr lang="ru-RU" sz="3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800" u="sng" dirty="0" smtClean="0">
                <a:solidFill>
                  <a:schemeClr val="bg1"/>
                </a:solidFill>
              </a:rPr>
              <a:t>Игры</a:t>
            </a:r>
            <a:r>
              <a:rPr lang="ru-RU" sz="3800" u="sng" dirty="0" smtClean="0">
                <a:solidFill>
                  <a:schemeClr val="bg1"/>
                </a:solidFill>
              </a:rPr>
              <a:t>:</a:t>
            </a:r>
            <a:endParaRPr lang="ru-RU" sz="3800" u="sng" dirty="0" smtClean="0">
              <a:solidFill>
                <a:schemeClr val="bg1"/>
              </a:solidFill>
            </a:endParaRPr>
          </a:p>
          <a:p>
            <a:r>
              <a:rPr lang="ru-RU" sz="3800" dirty="0" smtClean="0">
                <a:solidFill>
                  <a:schemeClr val="bg1"/>
                </a:solidFill>
              </a:rPr>
              <a:t>«Дразнилка»</a:t>
            </a:r>
          </a:p>
          <a:p>
            <a:r>
              <a:rPr lang="ru-RU" sz="3800" dirty="0" smtClean="0">
                <a:solidFill>
                  <a:schemeClr val="bg1"/>
                </a:solidFill>
              </a:rPr>
              <a:t>«Что умеет делать»</a:t>
            </a:r>
          </a:p>
          <a:p>
            <a:r>
              <a:rPr lang="ru-RU" sz="3800" dirty="0" smtClean="0">
                <a:solidFill>
                  <a:schemeClr val="bg1"/>
                </a:solidFill>
              </a:rPr>
              <a:t>«Угадай предмет»</a:t>
            </a:r>
          </a:p>
          <a:p>
            <a:r>
              <a:rPr lang="ru-RU" sz="3800" dirty="0" smtClean="0">
                <a:solidFill>
                  <a:schemeClr val="bg1"/>
                </a:solidFill>
              </a:rPr>
              <a:t>«Кто что делает»</a:t>
            </a:r>
          </a:p>
          <a:p>
            <a:r>
              <a:rPr lang="ru-RU" sz="3800" dirty="0" smtClean="0">
                <a:solidFill>
                  <a:schemeClr val="bg1"/>
                </a:solidFill>
              </a:rPr>
              <a:t>«Назови как можно больше дел»</a:t>
            </a:r>
            <a:endParaRPr lang="ru-RU" sz="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662</TotalTime>
  <Words>488</Words>
  <Application>Microsoft Office PowerPoint</Application>
  <PresentationFormat>Экран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Ион</vt:lpstr>
      <vt:lpstr>Развитие творческого мышления и воображения дошкольников методами ТРИЗ-РТВ</vt:lpstr>
      <vt:lpstr>Важнейшая задача                               цивилизации –  научить человека мыслить                                   </vt:lpstr>
      <vt:lpstr>Методы, основанные на системном подходе :   </vt:lpstr>
      <vt:lpstr>методы, основанные на  математическом подходе:</vt:lpstr>
      <vt:lpstr>МЕТОДЫ, ОСНОВАННЫЕ НА ПЕРЕМЕНЕ МЕСТ:</vt:lpstr>
      <vt:lpstr>МЕТОДЫ ПСИХОЛОГИЧЕСКОЙ АКТИВИЗАЦИИ МЫШЛЕНИЯ:</vt:lpstr>
      <vt:lpstr>СИСТЕМНЫЙ ПОДХОД К ОКРУЖАЮЩЕМУ МИРУ</vt:lpstr>
      <vt:lpstr>Компонентный подход </vt:lpstr>
      <vt:lpstr>Функциональный подход-</vt:lpstr>
      <vt:lpstr>Генетический подход-</vt:lpstr>
      <vt:lpstr>Системный оператор</vt:lpstr>
      <vt:lpstr>Ступенчатый эвроритм</vt:lpstr>
      <vt:lpstr>Метод фокальных объектов</vt:lpstr>
      <vt:lpstr>Бином фантазии</vt:lpstr>
      <vt:lpstr>Фантастическое  вычитание</vt:lpstr>
      <vt:lpstr>Фантастическое умножение</vt:lpstr>
      <vt:lpstr>    Спасибо за внимание!!!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творческого мышления и воображения дошкольников методами т</dc:title>
  <dc:creator>Наталья</dc:creator>
  <cp:lastModifiedBy>User</cp:lastModifiedBy>
  <cp:revision>85</cp:revision>
  <dcterms:created xsi:type="dcterms:W3CDTF">2010-01-19T04:55:01Z</dcterms:created>
  <dcterms:modified xsi:type="dcterms:W3CDTF">2015-09-21T16:27:48Z</dcterms:modified>
</cp:coreProperties>
</file>