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18"/>
  </p:notesMasterIdLst>
  <p:sldIdLst>
    <p:sldId id="256" r:id="rId2"/>
    <p:sldId id="270" r:id="rId3"/>
    <p:sldId id="257" r:id="rId4"/>
    <p:sldId id="258" r:id="rId5"/>
    <p:sldId id="259" r:id="rId6"/>
    <p:sldId id="271" r:id="rId7"/>
    <p:sldId id="263" r:id="rId8"/>
    <p:sldId id="261" r:id="rId9"/>
    <p:sldId id="273" r:id="rId10"/>
    <p:sldId id="264" r:id="rId11"/>
    <p:sldId id="267" r:id="rId12"/>
    <p:sldId id="265" r:id="rId13"/>
    <p:sldId id="266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863BF64-79CC-4B40-B743-4036B533D63F}">
          <p14:sldIdLst>
            <p14:sldId id="256"/>
            <p14:sldId id="270"/>
            <p14:sldId id="257"/>
            <p14:sldId id="258"/>
            <p14:sldId id="259"/>
            <p14:sldId id="271"/>
            <p14:sldId id="263"/>
            <p14:sldId id="261"/>
            <p14:sldId id="273"/>
            <p14:sldId id="264"/>
            <p14:sldId id="267"/>
            <p14:sldId id="265"/>
            <p14:sldId id="266"/>
            <p14:sldId id="268"/>
            <p14:sldId id="269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3BA75-F64F-4E52-A22B-DDFEA6E8C6E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F6632-ECD7-433A-BC2E-E6B2CAA2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43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6632-ECD7-433A-BC2E-E6B2CAA2EE2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8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FE1D-89F7-4BFA-84E5-8BE1F4A5E38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0036C-BF9B-4AF4-AB95-3AA90C5095D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FE1D-89F7-4BFA-84E5-8BE1F4A5E38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36C-BF9B-4AF4-AB95-3AA90C509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FE1D-89F7-4BFA-84E5-8BE1F4A5E38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36C-BF9B-4AF4-AB95-3AA90C509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F1FE1D-89F7-4BFA-84E5-8BE1F4A5E38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FC0036C-BF9B-4AF4-AB95-3AA90C5095D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FE1D-89F7-4BFA-84E5-8BE1F4A5E38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36C-BF9B-4AF4-AB95-3AA90C5095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FE1D-89F7-4BFA-84E5-8BE1F4A5E38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36C-BF9B-4AF4-AB95-3AA90C5095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36C-BF9B-4AF4-AB95-3AA90C5095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FE1D-89F7-4BFA-84E5-8BE1F4A5E38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FE1D-89F7-4BFA-84E5-8BE1F4A5E38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36C-BF9B-4AF4-AB95-3AA90C5095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FE1D-89F7-4BFA-84E5-8BE1F4A5E38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36C-BF9B-4AF4-AB95-3AA90C509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F1FE1D-89F7-4BFA-84E5-8BE1F4A5E38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C0036C-BF9B-4AF4-AB95-3AA90C5095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FE1D-89F7-4BFA-84E5-8BE1F4A5E38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0036C-BF9B-4AF4-AB95-3AA90C5095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F1FE1D-89F7-4BFA-84E5-8BE1F4A5E38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FC0036C-BF9B-4AF4-AB95-3AA90C5095D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2800" i="1" dirty="0"/>
          </a:p>
        </p:txBody>
      </p:sp>
      <p:pic>
        <p:nvPicPr>
          <p:cNvPr id="2050" name="Picture 2" descr="C:\Users\mishatkina_user\Desktop\белка\110545-1280x8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48154"/>
            <a:ext cx="9036496" cy="59932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5304" y="332656"/>
            <a:ext cx="7671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Белка живёт в лесу.</a:t>
            </a:r>
          </a:p>
        </p:txBody>
      </p:sp>
    </p:spTree>
    <p:extLst>
      <p:ext uri="{BB962C8B-B14F-4D97-AF65-F5344CB8AC3E}">
        <p14:creationId xmlns:p14="http://schemas.microsoft.com/office/powerpoint/2010/main" val="30671885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ishatkina_user\Desktop\белка\892d563b2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97868"/>
            <a:ext cx="8712968" cy="6143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71782"/>
            <a:ext cx="6101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зиму она запасает себе еду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073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ishatkina_user\Desktop\белка\0_401f1_233ddef0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40789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332656"/>
            <a:ext cx="5318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Приносит в гнёздышко жёлуди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1711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ishatkina_user\Desktop\белка\59c4277a8e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54306"/>
            <a:ext cx="8640960" cy="56016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2608" y="431086"/>
            <a:ext cx="6674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Приносит в гнёздышко шишки и орехи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509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ishatkina_user\Desktop\белка\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196752"/>
            <a:ext cx="6505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Грибы  белка запасает на веточках деревьев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C:\Users\mishatkina_user\Desktop\белка\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807"/>
            <a:ext cx="9046406" cy="647638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6924" y="192974"/>
            <a:ext cx="4987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Сушит на ветках грибы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25211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ishatkina_user\Desktop\белка\1210356532_belk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46" y="871265"/>
            <a:ext cx="8856984" cy="565407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551" y="332656"/>
            <a:ext cx="82680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Любит полакомиться гостинцами, которые</a:t>
            </a:r>
          </a:p>
          <a:p>
            <a:r>
              <a:rPr lang="ru-RU" sz="3200" dirty="0" smtClean="0"/>
              <a:t>ей приносит человек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487004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ishatkina_user\Desktop\белка\2d65e2fbf2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8069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shatkina_user\Desktop\белка\1297846170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5272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7411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2401"/>
            <a:ext cx="8219256" cy="8283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ishatkina_user\Desktop\белка\0_1a132_a156c68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671" y="944606"/>
            <a:ext cx="8640960" cy="579676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4838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У белки пушистый хвост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3230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shatkina_user\Desktop\белка\316983-alexfas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659735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4830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65212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ru-RU" dirty="0" smtClean="0"/>
              <a:t>На лето она одевает рыжую шубку.</a:t>
            </a:r>
            <a:endParaRPr lang="ru-RU" dirty="0"/>
          </a:p>
        </p:txBody>
      </p:sp>
      <p:pic>
        <p:nvPicPr>
          <p:cNvPr id="4098" name="Picture 2" descr="C:\Users\mishatkina_user\Desktop\белка\reWalls_com-510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305" y="980728"/>
            <a:ext cx="7232400" cy="504898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7636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mishatkina_user\Desktop\белка\7406_PICT804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666936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1750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mishatkina_user\Desktop\белка\Animals_Beasts__000385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8892480" cy="561662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751" y="359658"/>
            <a:ext cx="82847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Ближе к зиме эта рыжая шубка становится серой,</a:t>
            </a:r>
          </a:p>
          <a:p>
            <a:r>
              <a:rPr lang="ru-RU" sz="2800" dirty="0" smtClean="0"/>
              <a:t> густой и тёплой.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009224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ishatkina_user\Desktop\белка\1318538776_00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3488"/>
            <a:ext cx="9036496" cy="572390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48680"/>
            <a:ext cx="4822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Гнёзда устраивают в дуплах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1"/>
            <a:ext cx="8229600" cy="792088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94635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mishatkina_user\Desktop\белка\belka-v-du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56984" cy="602128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9" y="620689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Белке зимой в дупле тепло.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677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8027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shatkina_user\Desktop\белка\312069-alexfas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56984" cy="578052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1000" y="52899"/>
            <a:ext cx="8229600" cy="78381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Летом любит спать на ветках деревьев.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430812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826</TotalTime>
  <Words>91</Words>
  <Application>Microsoft Office PowerPoint</Application>
  <PresentationFormat>Экран (4:3)</PresentationFormat>
  <Paragraphs>16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Презентация PowerPoint</vt:lpstr>
      <vt:lpstr>Презентация PowerPoint</vt:lpstr>
      <vt:lpstr>Презентация PowerPoint</vt:lpstr>
      <vt:lpstr>На лето она одевает рыжую шубку.</vt:lpstr>
      <vt:lpstr>Презентация PowerPoint</vt:lpstr>
      <vt:lpstr>Презентация PowerPoint</vt:lpstr>
      <vt:lpstr>Презентация PowerPoint</vt:lpstr>
      <vt:lpstr>Презентация PowerPoint</vt:lpstr>
      <vt:lpstr>Летом любит спать на ветках деревьев.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Белка живёт в лесу.</dc:title>
  <dc:creator>mishatkina_user</dc:creator>
  <cp:lastModifiedBy>артем</cp:lastModifiedBy>
  <cp:revision>38</cp:revision>
  <dcterms:created xsi:type="dcterms:W3CDTF">2012-12-03T00:16:32Z</dcterms:created>
  <dcterms:modified xsi:type="dcterms:W3CDTF">2015-09-25T06:36:28Z</dcterms:modified>
</cp:coreProperties>
</file>