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2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332656"/>
            <a:ext cx="7848872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дидактических игр и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изобразительной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7406640" cy="11521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Муниципальное бюджетное </a:t>
            </a:r>
            <a:r>
              <a:rPr lang="ru-RU" sz="2000" b="1" i="1" dirty="0" smtClean="0">
                <a:solidFill>
                  <a:srgbClr val="002060"/>
                </a:solidFill>
              </a:rPr>
              <a:t>учреждение дополнительного образования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Родионово-Несветайского</a:t>
            </a:r>
            <a:r>
              <a:rPr lang="ru-RU" sz="2000" b="1" i="1" dirty="0" smtClean="0">
                <a:solidFill>
                  <a:srgbClr val="002060"/>
                </a:solidFill>
              </a:rPr>
              <a:t> района «Дом детского творчества»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Объединение « Палитра»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_8e973_78d7739a_ori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1772816"/>
            <a:ext cx="4214842" cy="311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изо\111111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80643" y="1412777"/>
            <a:ext cx="4123405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Пестрый клоун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I:\изо\1111111000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20071" y="260648"/>
            <a:ext cx="3613987" cy="5040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машинки и зверушки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изо\111111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1700807"/>
            <a:ext cx="3744416" cy="4563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I:\изо\1111111001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716016" y="188640"/>
            <a:ext cx="4248472" cy="53105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«Говорящие» цвета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изо\111111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260647"/>
            <a:ext cx="3816424" cy="4579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«Вкусная» палитра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I:\изо\1111111001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983100" y="1484784"/>
            <a:ext cx="3909380" cy="51194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6206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по имени Природа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изо\111111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1340768"/>
            <a:ext cx="4282261" cy="5085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парочки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I:\изо\1111111001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004048" y="-1"/>
            <a:ext cx="4139952" cy="6153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нюансы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изо\111111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115616" y="188640"/>
            <a:ext cx="4464496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805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с цветами и фруктами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I:\изо\1111111001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724128" y="1988840"/>
            <a:ext cx="3200959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 поспели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изо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 rot="20348148">
            <a:off x="1123905" y="648221"/>
            <a:ext cx="329671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User\Desktop\изо\1100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 rot="658358">
            <a:off x="5303603" y="259510"/>
            <a:ext cx="320401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User\Desktop\анимашки\multyashki-3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295411331_parovo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7884368" cy="224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Классификация  дидактических игр по изобразительной деятельности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(рисование)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16832"/>
            <a:ext cx="5481856" cy="372048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Цвет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Величина, пропорции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Композиция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 народному творчеству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 отработку технических навыков и умений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476672"/>
            <a:ext cx="7962088" cy="332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Организация дидактической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714104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Ознакомление детей с содержанием игры и дидактическим материалом (краткая беседа с показом);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Объяснение хода и правил игры (что они разрешают, запрещают, предписывают);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Показ игровых действий, в процессе которого воспитатель учит детей правильно выполнять действие и поясняет, что в противном случае игра не приведет к желаемому результату;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Определение роли воспитателя в игре: его участие в качестве играющего, болельщика, арбитра.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Подведение итогов игры, обсуждение её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Ошибки в проведении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22692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Подробные и многословные объяснения, частые замечания, указания на ошибки – они убивают игру.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Значение дидактической игры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процессе изобразительного творчества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Увеличивает его привлекательность для детей;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Способствует его развитию и совершенствованию (более глубокие представления о свойствах предметов позволяют детям передавать в процессе рисования, лепки, аппликации их характерные черты и детали);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Совершенствует детское творчество (занятия об общих свойствах сходных предметов позволяют овладевать обобщенными способами изображения этих предметов, а значит, самостоятельно изображать больше предметов и явлений действительности, чем это предусмотрено программой).</a:t>
            </a:r>
          </a:p>
          <a:p>
            <a:endParaRPr lang="ru-RU" dirty="0"/>
          </a:p>
        </p:txBody>
      </p:sp>
      <p:pic>
        <p:nvPicPr>
          <p:cNvPr id="3075" name="Picture 3" descr="d:\User\Desktop\анимашки\multyashki-4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7749">
            <a:off x="7522107" y="5042356"/>
            <a:ext cx="1401756" cy="134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изо\1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476672"/>
            <a:ext cx="389397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16-036-Poduma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780928"/>
            <a:ext cx="1643074" cy="316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</a:rPr>
              <a:t>Дидактические игры на развитие чувства цвета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I:\изо\111111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043608" y="1340768"/>
            <a:ext cx="4062081" cy="48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Шарфики и шапочки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:\изо\1111111000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104345" y="1412776"/>
            <a:ext cx="3761132" cy="4680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6237312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Цветное чаепитие у Маши и Даши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изо\111111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99592" y="908720"/>
            <a:ext cx="4205657" cy="47154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8772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растрепки и цветные бантики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:\изо\1111111000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92080" y="476672"/>
            <a:ext cx="3660407" cy="4392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5301208"/>
            <a:ext cx="363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 стоит дом построить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изо\111111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404664"/>
            <a:ext cx="4244682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Всему свое место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I:\изо\11111110008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932040" y="1268760"/>
            <a:ext cx="403623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281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Связь дидактических игр и  изобразительной деятельности дошкольников</vt:lpstr>
      <vt:lpstr>Классификация  дидактических игр по изобразительной деятельности (рисование)</vt:lpstr>
      <vt:lpstr>Организация дидактической игры  </vt:lpstr>
      <vt:lpstr>Ошибки в проведении игры</vt:lpstr>
      <vt:lpstr>Значение дидактической игры в процессе изобразительного творчества</vt:lpstr>
      <vt:lpstr>Слайд 6</vt:lpstr>
      <vt:lpstr>Дидактические игры на развитие чувства цвета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 в изобразительной деятельности детей</dc:title>
  <dc:creator>User</dc:creator>
  <cp:lastModifiedBy>Masha</cp:lastModifiedBy>
  <cp:revision>18</cp:revision>
  <dcterms:created xsi:type="dcterms:W3CDTF">2012-04-03T11:02:54Z</dcterms:created>
  <dcterms:modified xsi:type="dcterms:W3CDTF">2015-09-23T17:34:32Z</dcterms:modified>
</cp:coreProperties>
</file>