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1" r:id="rId3"/>
    <p:sldId id="272" r:id="rId4"/>
    <p:sldId id="273" r:id="rId5"/>
    <p:sldId id="278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E920-11CB-4FDF-BF7F-B9F64BC24A79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9C43-8447-4534-89E8-0025603A7C2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E920-11CB-4FDF-BF7F-B9F64BC24A79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9C43-8447-4534-89E8-0025603A7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E920-11CB-4FDF-BF7F-B9F64BC24A79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9C43-8447-4534-89E8-0025603A7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E920-11CB-4FDF-BF7F-B9F64BC24A79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9C43-8447-4534-89E8-0025603A7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E920-11CB-4FDF-BF7F-B9F64BC24A79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9C43-8447-4534-89E8-0025603A7C2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E920-11CB-4FDF-BF7F-B9F64BC24A79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9C43-8447-4534-89E8-0025603A7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E920-11CB-4FDF-BF7F-B9F64BC24A79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9C43-8447-4534-89E8-0025603A7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E920-11CB-4FDF-BF7F-B9F64BC24A79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9C43-8447-4534-89E8-0025603A7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E920-11CB-4FDF-BF7F-B9F64BC24A79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9C43-8447-4534-89E8-0025603A7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E920-11CB-4FDF-BF7F-B9F64BC24A79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9C43-8447-4534-89E8-0025603A7C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E920-11CB-4FDF-BF7F-B9F64BC24A79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1909C43-8447-4534-89E8-0025603A7C2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11E920-11CB-4FDF-BF7F-B9F64BC24A79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909C43-8447-4534-89E8-0025603A7C2F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Этот удивительный подростковый возраст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Презентацию подготовила </a:t>
            </a:r>
          </a:p>
          <a:p>
            <a:r>
              <a:rPr lang="ru-RU" dirty="0" smtClean="0"/>
              <a:t>педагог-психолог МОУ «СОШ №82»</a:t>
            </a:r>
          </a:p>
          <a:p>
            <a:r>
              <a:rPr lang="ru-RU" dirty="0" smtClean="0"/>
              <a:t>Токарева Е.Н.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Старший подростковый и ранний юношеский возраст являются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сензитивными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периодами для становления временной перспективы, системы жизненных целей человека.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 descr="http://g.diena.lt/05/38/7155a64372b2f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863" y="1935163"/>
            <a:ext cx="6588273" cy="43894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Если по каким-то причинам временная перспектива будущего не будет сформирована в этот период или будет сформирована неправильно, то это будет иметь и имеет самые серьезные последствия для развития личности человека.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 descr="http://i.allday.ru/uploads/posts/2008-12/1230497519_business_groups9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2524919"/>
            <a:ext cx="4762500" cy="3209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это время открыты зоны профессионального роста. Они формируются на базе сформированных зон личности.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 descr="http://vpleny.ru/wp-content/uploads/2014/03/%D0%BA%D1%83%D1%80%D1%81%D1%8B-%D0%9C%D0%A1%D0%A4%D0%9E1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213" y="1935163"/>
            <a:ext cx="6593574" cy="43894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Формирование личности – трудный, многоступенчатый, планомерный процесс – здесь важно всё – люди, события, знания, опыт, эмоции. Отслеживайте то, с кем вы общаетесь, чем занимаетесь, о чем думаете, какие цвета на ваших рисунках, какую одежду вы одеваете, куда вы ходите, какие мысли у вас возникают.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 descr="http://www.allfons.ru/pic/201305/640x480/allfons.ru-24946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276872"/>
            <a:ext cx="5256584" cy="38884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Подростковый возраст традиционно считается самым трудным в жизни человека.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 descr="http://images2.fanpop.com/images/photos/6900000/Rupert-Emma-rupert-grint-and-emma-watson-6970619-682-400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896" y="2301081"/>
            <a:ext cx="6236208" cy="365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Характеризует предельная неустойчивость настроений, поведения, постоянные колебания самооценки, резкая смена физического состояния и самочувствия, ранимость, неадекватность реакций.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  <p:pic>
        <p:nvPicPr>
          <p:cNvPr id="4" name="Объект 3" descr="http://oursons.ru/wp-content/uploads/2011/08/116-1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1972469"/>
            <a:ext cx="2857500" cy="4314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Этот возраст настолько богат конфликтами и осложнениями, что некоторые исследователи склонны рассматривать его как один сплошной затянувшийся конфликт, как "нормальную патологию".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 descr="http://mv85.ru/wp-content/uploads/2015/01/65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512" y="1981041"/>
            <a:ext cx="5522976" cy="4297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Привлекательность занятий и интересов в основном определяются возможностью широкого общения со сверстниками.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 descr="http://panteleimon.org.ua/wp-content/uploads/2012/07/x_a6b828ce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463" y="1935163"/>
            <a:ext cx="6595074" cy="43894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Нарушение отношений подростка со сверстниками, как правило, не осознается ни родителями, ни самим подростком; либо же нарушение общения со сверстниками видится в ряду всех других нарушений и также не расценивается как их источник и причина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/>
          </a:p>
        </p:txBody>
      </p:sp>
      <p:pic>
        <p:nvPicPr>
          <p:cNvPr id="4" name="Объект 3" descr="http://tnu.podelise.ru/pars_docs/refs/221/220683/220683_html_m304411f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16832"/>
            <a:ext cx="5544616" cy="4320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 подростков начинает интенсивно развиваться личностная и межличностная рефлексия, в результате чего они начинают видеть причины своих конфликтов, затруднений или, напротив, успешности в общении со сверстниками в особенностях собственной личности.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 descr="http://ledi-mir.ru/uploads/posts/2012-08/1345643271_trudnie_podrostki_0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2224881"/>
            <a:ext cx="5715000" cy="381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Подростков интересуют вопросы личностного общения, развития индивидуальности.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Объект 5" descr="http://www.thenutritionpost.com/wp-content/uploads/2012/01/teens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281" y="1935163"/>
            <a:ext cx="4389437" cy="43894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У восьмиклассников возрастает критичность по отношению к собственным недостаткам, которые могут сказываться в общении с другими людьми.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 descr="http://www.wprost.pl/G/cache/1/5/3/1539e93c6d36e3f3e0cf42d1df3f62f721df4be0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420888"/>
            <a:ext cx="6120680" cy="3960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</TotalTime>
  <Words>318</Words>
  <Application>Microsoft Office PowerPoint</Application>
  <PresentationFormat>Экран (4:3)</PresentationFormat>
  <Paragraphs>16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Этот удивительный подростковый возраст</vt:lpstr>
      <vt:lpstr>Подростковый возраст традиционно считается самым трудным в жизни человека.</vt:lpstr>
      <vt:lpstr>Характеризует предельная неустойчивость настроений, поведения, постоянные колебания самооценки, резкая смена физического состояния и самочувствия, ранимость, неадекватность реакций.  </vt:lpstr>
      <vt:lpstr>Этот возраст настолько богат конфликтами и осложнениями, что некоторые исследователи склонны рассматривать его как один сплошной затянувшийся конфликт, как "нормальную патологию".</vt:lpstr>
      <vt:lpstr>Привлекательность занятий и интересов в основном определяются возможностью широкого общения со сверстниками. </vt:lpstr>
      <vt:lpstr>Нарушение отношений подростка со сверстниками, как правило, не осознается ни родителями, ни самим подростком; либо же нарушение общения со сверстниками видится в ряду всех других нарушений и также не расценивается как их источник и причина </vt:lpstr>
      <vt:lpstr>У подростков начинает интенсивно развиваться личностная и межличностная рефлексия, в результате чего они начинают видеть причины своих конфликтов, затруднений или, напротив, успешности в общении со сверстниками в особенностях собственной личности.  </vt:lpstr>
      <vt:lpstr> Подростков интересуют вопросы личностного общения, развития индивидуальности.</vt:lpstr>
      <vt:lpstr> У восьмиклассников возрастает критичность по отношению к собственным недостаткам, которые могут сказываться в общении с другими людьми.</vt:lpstr>
      <vt:lpstr>Старший подростковый и ранний юношеский возраст являются сензитивными периодами для становления временной перспективы, системы жизненных целей человека.</vt:lpstr>
      <vt:lpstr>Если по каким-то причинам временная перспектива будущего не будет сформирована в этот период или будет сформирована неправильно, то это будет иметь и имеет самые серьезные последствия для развития личности человека.</vt:lpstr>
      <vt:lpstr>В это время открыты зоны профессионального роста. Они формируются на базе сформированных зон личности.</vt:lpstr>
      <vt:lpstr>Формирование личности – трудный, многоступенчатый, планомерный процесс – здесь важно всё – люди, события, знания, опыт, эмоции. Отслеживайте то, с кем вы общаетесь, чем занимаетесь, о чем думаете, какие цвета на ваших рисунках, какую одежду вы одеваете, куда вы ходите, какие мысли у вас возникают.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Этот удивительный подростковый возраст</dc:title>
  <dc:creator>Гость</dc:creator>
  <cp:lastModifiedBy>Татка</cp:lastModifiedBy>
  <cp:revision>3</cp:revision>
  <dcterms:created xsi:type="dcterms:W3CDTF">2015-04-06T12:35:40Z</dcterms:created>
  <dcterms:modified xsi:type="dcterms:W3CDTF">2015-09-27T12:16:01Z</dcterms:modified>
</cp:coreProperties>
</file>