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92" r:id="rId2"/>
    <p:sldId id="256" r:id="rId3"/>
    <p:sldId id="259" r:id="rId4"/>
    <p:sldId id="271" r:id="rId5"/>
    <p:sldId id="269" r:id="rId6"/>
    <p:sldId id="268" r:id="rId7"/>
    <p:sldId id="267" r:id="rId8"/>
    <p:sldId id="261" r:id="rId9"/>
    <p:sldId id="266" r:id="rId10"/>
    <p:sldId id="265" r:id="rId11"/>
    <p:sldId id="264" r:id="rId12"/>
    <p:sldId id="263" r:id="rId13"/>
    <p:sldId id="262" r:id="rId14"/>
    <p:sldId id="257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99" autoAdjust="0"/>
    <p:restoredTop sz="94660"/>
  </p:normalViewPr>
  <p:slideViewPr>
    <p:cSldViewPr>
      <p:cViewPr>
        <p:scale>
          <a:sx n="50" d="100"/>
          <a:sy n="50" d="100"/>
        </p:scale>
        <p:origin x="-1229" y="-1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6E6C3-3624-4115-97EC-B62C7855A47B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A7640-0BD0-4AF7-BC05-15626DD7D4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6E6C3-3624-4115-97EC-B62C7855A47B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A7640-0BD0-4AF7-BC05-15626DD7D4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6E6C3-3624-4115-97EC-B62C7855A47B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A7640-0BD0-4AF7-BC05-15626DD7D4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6E6C3-3624-4115-97EC-B62C7855A47B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A7640-0BD0-4AF7-BC05-15626DD7D4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6E6C3-3624-4115-97EC-B62C7855A47B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A7640-0BD0-4AF7-BC05-15626DD7D4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6E6C3-3624-4115-97EC-B62C7855A47B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A7640-0BD0-4AF7-BC05-15626DD7D4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6E6C3-3624-4115-97EC-B62C7855A47B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A7640-0BD0-4AF7-BC05-15626DD7D4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6E6C3-3624-4115-97EC-B62C7855A47B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A7640-0BD0-4AF7-BC05-15626DD7D4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6E6C3-3624-4115-97EC-B62C7855A47B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A7640-0BD0-4AF7-BC05-15626DD7D4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6E6C3-3624-4115-97EC-B62C7855A47B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A7640-0BD0-4AF7-BC05-15626DD7D4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6E6C3-3624-4115-97EC-B62C7855A47B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A7640-0BD0-4AF7-BC05-15626DD7D4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6E6C3-3624-4115-97EC-B62C7855A47B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8A7640-0BD0-4AF7-BC05-15626DD7D4B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&#1048;-snitsya-nam-ne-rokot-kosmodroma33-Bez-nazvaniya%20(cut-mp3.com)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И-snitsya-nam-ne-rokot-kosmodroma33-Bez-nazvaniya (cut-mp3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304800" cy="304800"/>
          </a:xfrm>
          <a:prstGeom prst="rect">
            <a:avLst/>
          </a:prstGeom>
        </p:spPr>
      </p:pic>
      <p:pic>
        <p:nvPicPr>
          <p:cNvPr id="4" name="Содержимое 3" descr="1_страница.png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b="1" dirty="0" smtClean="0"/>
              <a:t>ВОСПИТАТЕЛЬ: ОЖИГАНОВА  НЕЛЛИ РИХАРТОВНА</a:t>
            </a:r>
            <a:endParaRPr lang="ru-RU" sz="1400" b="1" dirty="0"/>
          </a:p>
        </p:txBody>
      </p:sp>
    </p:spTree>
  </p:cSld>
  <p:clrMapOvr>
    <a:masterClrMapping/>
  </p:clrMapOvr>
  <p:transition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CIMG0107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  <p:transition advTm="5000">
    <p:comb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IMG0130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  <p:transition advTm="5000"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IMG0134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ransition advTm="5000"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IMG0136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advTm="5000"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IMG0137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  <p:transition advTm="5000"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IMG0138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  <p:transition advTm="5000"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IMG0145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  <p:transition advTm="5000"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IMG0147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  <p:transition advTm="5000">
    <p:wheel spokes="8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IMG0150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  <p:transition advTm="5000">
    <p:wheel spokes="8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IMG0157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  <p:transition advTm="5000">
    <p:checke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IMG0067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Tm="5000">
    <p:wheel spokes="8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IMG0159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  <p:transition advTm="5000">
    <p:pull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IMG0160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  <p:transition advTm="5000">
    <p:wheel spokes="8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IMG0161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  <p:transition advTm="5000">
    <p:wheel spokes="8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IMG0162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  <p:transition advTm="5000">
    <p:wheel spokes="8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IMG0173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1670" y="0"/>
            <a:ext cx="5286412" cy="6858000"/>
          </a:xfrm>
        </p:spPr>
      </p:pic>
    </p:spTree>
  </p:cSld>
  <p:clrMapOvr>
    <a:masterClrMapping/>
  </p:clrMapOvr>
  <p:transition advTm="5000">
    <p:wheel spokes="8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IMG0180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ransition advTm="5000">
    <p:split orient="vert" dir="in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IMG0183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ransition advTm="5000">
    <p:split dir="in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IMG0186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  <p:transition advTm="5000">
    <p:wheel spokes="8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IMG0212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  <p:transition advTm="5000">
    <p:wheel spokes="8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IMG0214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advTm="5000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IMG0069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advTm="5000">
    <p:split dir="in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IMG0224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ransition advTm="5000">
    <p:wheel spokes="8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IMG0238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  <p:transition advTm="5000">
    <p:wheel spokes="8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IMG0243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ransition advTm="5000">
    <p:wheel spokes="8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IMG0246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  <p:transition advTm="15000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IMG0073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8952"/>
            <a:ext cx="9144000" cy="6858000"/>
          </a:xfrm>
        </p:spPr>
      </p:pic>
    </p:spTree>
  </p:cSld>
  <p:clrMapOvr>
    <a:masterClrMapping/>
  </p:clrMapOvr>
  <p:transition advTm="5000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IMG0079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7384"/>
            <a:ext cx="9143999" cy="6858000"/>
          </a:xfrm>
        </p:spPr>
      </p:pic>
    </p:spTree>
  </p:cSld>
  <p:clrMapOvr>
    <a:masterClrMapping/>
  </p:clrMapOvr>
  <p:transition advTm="5000">
    <p:strips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IMG0086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  <p:transition advTm="5000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IMG0093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  <p:transition advTm="5000">
    <p:plu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IMG0097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  <p:transition advTm="5000"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IMG0101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  <p:transition advTm="5000">
    <p:split dir="in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</TotalTime>
  <Words>5</Words>
  <Application>Microsoft Office PowerPoint</Application>
  <PresentationFormat>Экран (4:3)</PresentationFormat>
  <Paragraphs>1</Paragraphs>
  <Slides>33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ВОСПИТАТЕЛЬ: ОЖИГАНОВА  НЕЛЛИ РИХАРТОВНА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DNA Project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DNA7 X86</dc:creator>
  <cp:lastModifiedBy>Home</cp:lastModifiedBy>
  <cp:revision>17</cp:revision>
  <dcterms:created xsi:type="dcterms:W3CDTF">2013-04-28T07:42:13Z</dcterms:created>
  <dcterms:modified xsi:type="dcterms:W3CDTF">2014-01-27T16:18:53Z</dcterms:modified>
</cp:coreProperties>
</file>