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66" d="100"/>
          <a:sy n="66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7127" y="0"/>
            <a:ext cx="9399381" cy="7049535"/>
          </a:xfrm>
        </p:spPr>
      </p:pic>
    </p:spTree>
    <p:extLst>
      <p:ext uri="{BB962C8B-B14F-4D97-AF65-F5344CB8AC3E}">
        <p14:creationId xmlns:p14="http://schemas.microsoft.com/office/powerpoint/2010/main" xmlns="" val="30872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8951381" cy="7474403"/>
          </a:xfrm>
        </p:spPr>
      </p:pic>
    </p:spTree>
    <p:extLst>
      <p:ext uri="{BB962C8B-B14F-4D97-AF65-F5344CB8AC3E}">
        <p14:creationId xmlns:p14="http://schemas.microsoft.com/office/powerpoint/2010/main" xmlns="" val="33223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13202"/>
            <a:ext cx="9577064" cy="7642497"/>
          </a:xfrm>
        </p:spPr>
      </p:pic>
    </p:spTree>
    <p:extLst>
      <p:ext uri="{BB962C8B-B14F-4D97-AF65-F5344CB8AC3E}">
        <p14:creationId xmlns:p14="http://schemas.microsoft.com/office/powerpoint/2010/main" xmlns="" val="20087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-1107504"/>
            <a:ext cx="6840760" cy="9121014"/>
          </a:xfrm>
        </p:spPr>
      </p:pic>
    </p:spTree>
    <p:extLst>
      <p:ext uri="{BB962C8B-B14F-4D97-AF65-F5344CB8AC3E}">
        <p14:creationId xmlns:p14="http://schemas.microsoft.com/office/powerpoint/2010/main" xmlns="" val="11018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560" y="-11156"/>
            <a:ext cx="10081054" cy="7308764"/>
          </a:xfrm>
        </p:spPr>
      </p:pic>
    </p:spTree>
    <p:extLst>
      <p:ext uri="{BB962C8B-B14F-4D97-AF65-F5344CB8AC3E}">
        <p14:creationId xmlns:p14="http://schemas.microsoft.com/office/powerpoint/2010/main" xmlns="" val="26912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68760" y="188640"/>
            <a:ext cx="13433646" cy="6397774"/>
          </a:xfrm>
        </p:spPr>
      </p:pic>
    </p:spTree>
    <p:extLst>
      <p:ext uri="{BB962C8B-B14F-4D97-AF65-F5344CB8AC3E}">
        <p14:creationId xmlns:p14="http://schemas.microsoft.com/office/powerpoint/2010/main" xmlns="" val="11697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-20419"/>
            <a:ext cx="9903437" cy="7427577"/>
          </a:xfrm>
        </p:spPr>
      </p:pic>
    </p:spTree>
    <p:extLst>
      <p:ext uri="{BB962C8B-B14F-4D97-AF65-F5344CB8AC3E}">
        <p14:creationId xmlns:p14="http://schemas.microsoft.com/office/powerpoint/2010/main" xmlns="" val="42223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Катя</cp:lastModifiedBy>
  <cp:revision>1</cp:revision>
  <dcterms:created xsi:type="dcterms:W3CDTF">2013-12-12T02:26:20Z</dcterms:created>
  <dcterms:modified xsi:type="dcterms:W3CDTF">2013-12-12T15:03:33Z</dcterms:modified>
</cp:coreProperties>
</file>