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72" r:id="rId5"/>
    <p:sldId id="270" r:id="rId6"/>
    <p:sldId id="260" r:id="rId7"/>
    <p:sldId id="264" r:id="rId8"/>
    <p:sldId id="271" r:id="rId9"/>
    <p:sldId id="266" r:id="rId10"/>
    <p:sldId id="267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E3"/>
    <a:srgbClr val="FF7C5D"/>
    <a:srgbClr val="EE2D00"/>
    <a:srgbClr val="EC525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36004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 ребёнка в 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наших 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руках!»</a:t>
            </a:r>
            <a:b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0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008111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Физические занятия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4896544" cy="3888432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7C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Ходьба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бег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прыжки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азание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E8EE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метание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E8EE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0" name="Picture 8" descr="http://obvi.ru/wp-content/uploads/2013/10/exercise-for-children-video-les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2826288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fizkult-ura.ru/system/files/imce/Izobrazeniy_iz_knig/Teoriy_fk/Oformlenie/fikultu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0575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35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29" y="188640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повышение устойчивости организма к переохлаждению или перегреванию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52936"/>
            <a:ext cx="5688632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Хождение босиком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Контрастный душ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Воздушные ванны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Солнечные ванны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Обтирание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Обливание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Полоскание горла прохладной водой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http://about-lechenie.ru/wp-content/uploads/2012/08/1237121164_zakalivanie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39169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5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9" y="332656"/>
            <a:ext cx="7772400" cy="144016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Взаимоотношение с ребенком в семье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2952328" cy="4752528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dirty="0" smtClean="0">
                <a:ln w="1016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Положительные эмоции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Хвалили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Поощряли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Одобряли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Целовали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Обнимали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Ласкали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Сопереживали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Восхищались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Улыбались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Делали подарки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72209" y="2060848"/>
            <a:ext cx="2792079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n w="1016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Отрицательные эмоции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</a:br>
            <a:endParaRPr lang="ru-RU" sz="2400" dirty="0" smtClean="0"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Упрекали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Подавляли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Унижали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Обвиняли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Осуждали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Отвергали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читали нотации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Лишали чего-либо</a:t>
            </a:r>
            <a:endParaRPr lang="ru-RU" dirty="0"/>
          </a:p>
        </p:txBody>
      </p:sp>
      <p:pic>
        <p:nvPicPr>
          <p:cNvPr id="1026" name="Picture 2" descr="http://schastliviymir.ru/wp-content/uploads/2012/05/deti_smeyuts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09" y="1868770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2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15200" cy="2880320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 ребенка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ваших руках!</a:t>
            </a:r>
          </a:p>
        </p:txBody>
      </p:sp>
      <p:pic>
        <p:nvPicPr>
          <p:cNvPr id="3" name="Picture 2" descr="http://old.aiesec.ru/assets/images/aiesec_ru/site%20news/7d91f30e2e5ad39cfded1bdbe97cbc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5022726" cy="391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77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80920" cy="4464496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Выполнила воспитатель</a:t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 Санкт-Петербурга</a:t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Красногвардейского района ГБДОУ № 86</a:t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Карачева Анна Викторовна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1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85584" cy="2520280"/>
          </a:xfrm>
        </p:spPr>
        <p:txBody>
          <a:bodyPr>
            <a:no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2400" b="1" dirty="0">
                <a:solidFill>
                  <a:srgbClr val="3189D9"/>
                </a:solidFill>
                <a:latin typeface="Times New Roman" pitchFamily="18" charset="0"/>
                <a:cs typeface="Times New Roman" pitchFamily="18" charset="0"/>
              </a:rPr>
              <a:t>Цель презентации:</a:t>
            </a:r>
            <a:br>
              <a:rPr lang="ru-RU" sz="2400" b="1" dirty="0">
                <a:solidFill>
                  <a:srgbClr val="3189D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3189D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3189D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родителей воспитанников с основными факторами, способствующими укреплению и сохранению здоровья </a:t>
            </a:r>
            <a:r>
              <a:rPr lang="ru-RU" sz="2400" dirty="0" smtClean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дошкольника.</a:t>
            </a:r>
            <a:br>
              <a:rPr lang="ru-RU" sz="2400" dirty="0" smtClean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6872"/>
            <a:ext cx="63184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</a:rPr>
              <a:t>Задачи:</a:t>
            </a:r>
          </a:p>
          <a:p>
            <a:r>
              <a:rPr lang="ru-RU" dirty="0" smtClean="0"/>
              <a:t>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Познакомить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родителей с факторами, способных пагубно влиять на здоровье детей.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Формировать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родителей ответственность за здоровье своего ребёнка.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Мотивировать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здоровый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val="37392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117178" cy="146880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Здоровый образ жизни</a:t>
            </a:r>
            <a:endParaRPr lang="ru-RU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7117178" cy="2304256"/>
          </a:xfrm>
        </p:spPr>
        <p:txBody>
          <a:bodyPr/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это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образ жизни отдельного человека с целью профилактики болезней и укрепления здоровья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685130" cy="180020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Факторы влияющие на здоровый образ жизни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3212976"/>
            <a:ext cx="6829146" cy="23042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EE2D00"/>
                </a:solidFill>
                <a:latin typeface="Times New Roman" pitchFamily="18" charset="0"/>
                <a:cs typeface="Times New Roman" pitchFamily="18" charset="0"/>
              </a:rPr>
              <a:t>Наследственность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 жизни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4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составляющие здорового образа жизни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ациональное</a:t>
            </a:r>
            <a:r>
              <a:rPr lang="ru-RU" dirty="0" smtClean="0"/>
              <a:t> питание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3968" y="1927425"/>
            <a:ext cx="2736304" cy="115212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Режим дня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1964153"/>
            <a:ext cx="2736304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Рациональное питание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403600"/>
            <a:ext cx="2736304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З</a:t>
            </a:r>
            <a:r>
              <a:rPr lang="ru-RU" sz="2800" dirty="0" smtClean="0">
                <a:solidFill>
                  <a:prstClr val="black"/>
                </a:solidFill>
              </a:rPr>
              <a:t>акаливание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3429000"/>
            <a:ext cx="2736304" cy="11521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Физические занятия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4852284"/>
            <a:ext cx="2736304" cy="1152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Личная гигиена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61372" y="4852284"/>
            <a:ext cx="2902915" cy="1152128"/>
          </a:xfrm>
          <a:prstGeom prst="roundRect">
            <a:avLst/>
          </a:prstGeom>
          <a:solidFill>
            <a:srgbClr val="EC52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Положительные эмоции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3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Рациональное питание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4569" y="1711286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-разнообразное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сбалансированное по всем компонентам физиологически полноценное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питание.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life-another.ru/wp-content/uploads/2012/04/ovoshi-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090" y="2996952"/>
            <a:ext cx="4680519" cy="366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5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117178" cy="864096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117178" cy="367240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рациональное распределение времени на все виды деятельности и отдыха в течение суток.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привыкает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последовательности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мероприятий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порядку. Это дисциплинирует.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08111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Прогулка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200800" cy="16561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Способствует повышению сопротивляемости организма и закаливает его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xn--29-6kcd9amuv4a4c4d.xn--p1ai/wp-content/gallery/news2014_jan/ds29_progulka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4572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kinder-online.ru/uploads/posts/2013-02/1361892072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73016"/>
            <a:ext cx="3612597" cy="255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2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291</TotalTime>
  <Words>169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Презентация на тему:   «Здоровье ребёнка в     наших руках!» </vt:lpstr>
      <vt:lpstr>Выполнила воспитатель  г. Санкт-Петербурга Красногвардейского района ГБДОУ № 86  Карачева Анна Викторовна </vt:lpstr>
      <vt:lpstr>Цель презентации:  Познакомить родителей воспитанников с основными факторами, способствующими укреплению и сохранению здоровья дошкольника.  </vt:lpstr>
      <vt:lpstr>Здоровый образ жизни</vt:lpstr>
      <vt:lpstr>Факторы влияющие на здоровый образ жизни</vt:lpstr>
      <vt:lpstr>Основные составляющие здорового образа жизни</vt:lpstr>
      <vt:lpstr>Рациональное питание</vt:lpstr>
      <vt:lpstr>Режим дня</vt:lpstr>
      <vt:lpstr>Прогулка</vt:lpstr>
      <vt:lpstr>Физические занятия</vt:lpstr>
      <vt:lpstr>Закаливание  </vt:lpstr>
      <vt:lpstr>Взаимоотношение с ребенком в семье</vt:lpstr>
      <vt:lpstr>Здоровье ребенка  в ваших руках!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«Здоровье ребёнка в наших руках!» </dc:title>
  <dc:creator>че надо</dc:creator>
  <cp:lastModifiedBy>че надо</cp:lastModifiedBy>
  <cp:revision>43</cp:revision>
  <dcterms:created xsi:type="dcterms:W3CDTF">2014-08-05T12:22:47Z</dcterms:created>
  <dcterms:modified xsi:type="dcterms:W3CDTF">2014-08-13T16:40:38Z</dcterms:modified>
</cp:coreProperties>
</file>