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7" r:id="rId5"/>
    <p:sldId id="268" r:id="rId6"/>
    <p:sldId id="269" r:id="rId7"/>
    <p:sldId id="257" r:id="rId8"/>
    <p:sldId id="263" r:id="rId9"/>
    <p:sldId id="262" r:id="rId10"/>
    <p:sldId id="261" r:id="rId11"/>
    <p:sldId id="260" r:id="rId12"/>
    <p:sldId id="264" r:id="rId13"/>
    <p:sldId id="266" r:id="rId14"/>
    <p:sldId id="265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1D26-5AF9-4F59-B375-4412DEF5E809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3625-6A6A-4252-9226-4183144872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Геометрия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71460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8014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</a:t>
            </a:r>
            <a:endParaRPr lang="ru-RU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11560" y="1700808"/>
            <a:ext cx="3240088" cy="31686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dirty="0" smtClean="0"/>
              <a:t>  Самолёт летит по небу-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треугольное крыло,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на моём велосипеде -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треугольное седло.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Есть такой предмет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- угольник,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и всё это –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ТРЕУГОЛЬНИК.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643438" y="1557338"/>
            <a:ext cx="4032250" cy="4537075"/>
          </a:xfrm>
          <a:prstGeom prst="triangle">
            <a:avLst>
              <a:gd name="adj" fmla="val 5000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</a:t>
            </a:r>
            <a:endParaRPr lang="ru-RU" dirty="0"/>
          </a:p>
        </p:txBody>
      </p:sp>
      <p:pic>
        <p:nvPicPr>
          <p:cNvPr id="4" name="Picture 11" descr="пирами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82093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910" b="3364"/>
          <a:stretch>
            <a:fillRect/>
          </a:stretch>
        </p:blipFill>
        <p:spPr bwMode="auto">
          <a:xfrm>
            <a:off x="6236990" y="4022998"/>
            <a:ext cx="2907010" cy="283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14825"/>
            <a:ext cx="32575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Куб</a:t>
            </a:r>
            <a:endParaRPr lang="ru-RU" dirty="0"/>
          </a:p>
        </p:txBody>
      </p:sp>
      <p:pic>
        <p:nvPicPr>
          <p:cNvPr id="4" name="Picture 8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0162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105400" y="1484784"/>
            <a:ext cx="40386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2400" dirty="0" smtClean="0"/>
              <a:t>    Принёс нам ящик почтальон -</a:t>
            </a:r>
            <a:br>
              <a:rPr lang="ru-RU" sz="2400" dirty="0" smtClean="0"/>
            </a:br>
            <a:r>
              <a:rPr lang="ru-RU" sz="2400" dirty="0" smtClean="0"/>
              <a:t>посылка мне и брату.</a:t>
            </a:r>
            <a:br>
              <a:rPr lang="ru-RU" sz="2400" dirty="0" smtClean="0"/>
            </a:br>
            <a:r>
              <a:rPr lang="ru-RU" sz="2400" dirty="0" smtClean="0"/>
              <a:t>Ящик - КУБ,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в нём шесть сторон,</a:t>
            </a:r>
            <a:br>
              <a:rPr lang="ru-RU" sz="2400" dirty="0" smtClean="0"/>
            </a:br>
            <a:r>
              <a:rPr lang="ru-RU" sz="2400" dirty="0" smtClean="0"/>
              <a:t>все стороны - квадраты.</a:t>
            </a:r>
            <a:br>
              <a:rPr lang="ru-RU" sz="2400" dirty="0" smtClean="0"/>
            </a:br>
            <a:r>
              <a:rPr lang="ru-RU" sz="2400" dirty="0" smtClean="0"/>
              <a:t>А что лежит в посылке?</a:t>
            </a:r>
            <a:br>
              <a:rPr lang="ru-RU" sz="2400" dirty="0" smtClean="0"/>
            </a:br>
            <a:r>
              <a:rPr lang="ru-RU" sz="2400" dirty="0" smtClean="0"/>
              <a:t>Там стружки и опилки,</a:t>
            </a:r>
            <a:br>
              <a:rPr lang="ru-RU" sz="2400" dirty="0" smtClean="0"/>
            </a:br>
            <a:r>
              <a:rPr lang="ru-RU" sz="2400" dirty="0" smtClean="0"/>
              <a:t>конфеты и баранки,</a:t>
            </a:r>
            <a:br>
              <a:rPr lang="ru-RU" sz="2400" dirty="0" smtClean="0"/>
            </a:br>
            <a:r>
              <a:rPr lang="ru-RU" sz="2400" dirty="0" smtClean="0"/>
              <a:t>ещё с вареньем банки.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043608" y="2852936"/>
            <a:ext cx="3527425" cy="3529013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Параллелепипед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26200"/>
          <a:stretch>
            <a:fillRect/>
          </a:stretch>
        </p:blipFill>
        <p:spPr bwMode="auto">
          <a:xfrm>
            <a:off x="323528" y="3573016"/>
            <a:ext cx="429317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16832"/>
            <a:ext cx="31051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Призма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17870"/>
          <a:stretch>
            <a:fillRect/>
          </a:stretch>
        </p:blipFill>
        <p:spPr bwMode="auto">
          <a:xfrm>
            <a:off x="2123728" y="1844824"/>
            <a:ext cx="5037466" cy="413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Цилиндр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24839"/>
          <a:stretch>
            <a:fillRect/>
          </a:stretch>
        </p:blipFill>
        <p:spPr bwMode="auto">
          <a:xfrm>
            <a:off x="2267744" y="2348880"/>
            <a:ext cx="5301208" cy="29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Точка- </a:t>
            </a:r>
            <a:r>
              <a:rPr lang="ru-RU" dirty="0" smtClean="0"/>
              <a:t>начало </a:t>
            </a:r>
            <a:r>
              <a:rPr lang="ru-RU" dirty="0" smtClean="0"/>
              <a:t>луча.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24800"/>
          <a:stretch>
            <a:fillRect/>
          </a:stretch>
        </p:blipFill>
        <p:spPr bwMode="auto">
          <a:xfrm>
            <a:off x="2588789" y="3401616"/>
            <a:ext cx="655521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8901276dac9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728787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51520" y="1340768"/>
            <a:ext cx="3384376" cy="3960439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2400" dirty="0" smtClean="0"/>
              <a:t>Пуст сегодня дворик наш,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за окошком хмуро.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Я взял фломастер,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карандаш,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решил чертить фигуры.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Передо мной бумаги лист.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До чего ж он бел и чист.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Фломастером ткнёшь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посредине листочка,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и на листе получается ... 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67325" b="41600"/>
          <a:stretch>
            <a:fillRect/>
          </a:stretch>
        </p:blipFill>
        <p:spPr bwMode="auto">
          <a:xfrm>
            <a:off x="6732240" y="3861047"/>
            <a:ext cx="1944216" cy="260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2200" dirty="0" smtClean="0"/>
              <a:t>Мне посоветовала мама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Вести свою дорогу прямо.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Как сделать линию прямой? 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Никак не получается.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Фломастер у меня хромой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Или рука сбивается?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А вот с линейкой по листу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Так просто провести черту.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Смотрите, ровная какая - </a:t>
            </a:r>
          </a:p>
          <a:p>
            <a:pPr algn="ctr" eaLnBrk="1" hangingPunct="1">
              <a:buFontTx/>
              <a:buNone/>
            </a:pPr>
            <a:r>
              <a:rPr lang="ru-RU" sz="2200" dirty="0" smtClean="0"/>
              <a:t>Это линия - ПРЯМАЯ.</a:t>
            </a:r>
            <a:br>
              <a:rPr lang="ru-RU" sz="2200" dirty="0" smtClean="0"/>
            </a:b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932040" y="2564904"/>
            <a:ext cx="3384376" cy="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Пересекаются ли эти прямые?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627784" y="2132856"/>
            <a:ext cx="2880320" cy="79208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915816" y="3789040"/>
            <a:ext cx="3231976" cy="8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763688" y="3284984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75656" y="332656"/>
            <a:ext cx="6034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Назови все отрезки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11760" y="3284984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07904" y="3284984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08104" y="3284984"/>
            <a:ext cx="72008" cy="5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23728" y="29249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                         В                                 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Какой угол больше?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75656" y="2636912"/>
            <a:ext cx="0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8024" y="2132856"/>
            <a:ext cx="0" cy="27363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4869160"/>
            <a:ext cx="31683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39522"/>
          <a:stretch>
            <a:fillRect/>
          </a:stretch>
        </p:blipFill>
        <p:spPr bwMode="auto">
          <a:xfrm>
            <a:off x="179512" y="2780928"/>
            <a:ext cx="8760972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55576" y="764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Луч-часть прямой, ограниченная одной точкой.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18248" t="1095" r="59072" b="62226"/>
          <a:stretch>
            <a:fillRect/>
          </a:stretch>
        </p:blipFill>
        <p:spPr bwMode="auto">
          <a:xfrm>
            <a:off x="6876256" y="4149080"/>
            <a:ext cx="2016224" cy="241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lang="ru-RU" dirty="0" smtClean="0"/>
              <a:t>Фигуры</a:t>
            </a:r>
            <a:endParaRPr lang="ru-RU" dirty="0"/>
          </a:p>
        </p:txBody>
      </p:sp>
      <p:pic>
        <p:nvPicPr>
          <p:cNvPr id="5" name="Picture 5" descr="p6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025525"/>
            <a:ext cx="4032250" cy="5643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06084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КВАДРАТ –</a:t>
            </a:r>
          </a:p>
          <a:p>
            <a:pPr algn="ctr"/>
            <a:r>
              <a:rPr lang="ru-RU" sz="2400" dirty="0" smtClean="0"/>
              <a:t> четыре стороны,</a:t>
            </a:r>
            <a:br>
              <a:rPr lang="ru-RU" sz="2400" dirty="0" smtClean="0"/>
            </a:br>
            <a:r>
              <a:rPr lang="ru-RU" sz="2400" dirty="0" smtClean="0"/>
              <a:t>все стороны его равны,</a:t>
            </a:r>
            <a:br>
              <a:rPr lang="ru-RU" sz="2400" dirty="0" smtClean="0"/>
            </a:br>
            <a:r>
              <a:rPr lang="ru-RU" sz="2400" dirty="0" smtClean="0"/>
              <a:t>и все углы прямые.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-399" r="64175" b="43700"/>
          <a:stretch>
            <a:fillRect/>
          </a:stretch>
        </p:blipFill>
        <p:spPr bwMode="auto">
          <a:xfrm>
            <a:off x="6372200" y="3861048"/>
            <a:ext cx="2232248" cy="264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00808"/>
            <a:ext cx="2693640" cy="310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171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Геометрия</vt:lpstr>
      <vt:lpstr>Точка- начало луча.</vt:lpstr>
      <vt:lpstr>Прямая</vt:lpstr>
      <vt:lpstr>Пересекаются ли эти прямые?</vt:lpstr>
      <vt:lpstr>Слайд 5</vt:lpstr>
      <vt:lpstr>Какой угол больше?</vt:lpstr>
      <vt:lpstr>Слайд 7</vt:lpstr>
      <vt:lpstr>Фигуры</vt:lpstr>
      <vt:lpstr>Квадрат</vt:lpstr>
      <vt:lpstr>Прямоугольник</vt:lpstr>
      <vt:lpstr>Круг</vt:lpstr>
      <vt:lpstr>Треугольник</vt:lpstr>
      <vt:lpstr>Пирамида</vt:lpstr>
      <vt:lpstr>Куб</vt:lpstr>
      <vt:lpstr>Параллелепипед</vt:lpstr>
      <vt:lpstr>Призма</vt:lpstr>
      <vt:lpstr>Цилиндр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20</cp:revision>
  <dcterms:created xsi:type="dcterms:W3CDTF">2012-10-07T17:06:11Z</dcterms:created>
  <dcterms:modified xsi:type="dcterms:W3CDTF">2012-10-09T15:53:42Z</dcterms:modified>
</cp:coreProperties>
</file>