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92" r:id="rId2"/>
    <p:sldId id="256" r:id="rId3"/>
    <p:sldId id="257" r:id="rId4"/>
    <p:sldId id="269" r:id="rId5"/>
    <p:sldId id="270" r:id="rId6"/>
    <p:sldId id="258" r:id="rId7"/>
    <p:sldId id="291" r:id="rId8"/>
    <p:sldId id="271" r:id="rId9"/>
    <p:sldId id="272" r:id="rId10"/>
    <p:sldId id="273" r:id="rId11"/>
    <p:sldId id="294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99" autoAdjust="0"/>
  </p:normalViewPr>
  <p:slideViewPr>
    <p:cSldViewPr>
      <p:cViewPr>
        <p:scale>
          <a:sx n="90" d="100"/>
          <a:sy n="90" d="100"/>
        </p:scale>
        <p:origin x="-80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561C0-8BD8-4054-AAC9-1339A91FC69B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1C2B2-DC45-4B80-9977-1CEDB723F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ezno.com/taxonomy/term/7/al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1C2B2-DC45-4B80-9977-1CEDB723F68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1C2B2-DC45-4B80-9977-1CEDB723F68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1C2B2-DC45-4B80-9977-1CEDB723F68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Совсем недавно разговорилась со своей знакомой, у которой двое сыновей. Так вот, опытная мама 12-летнего мальчишки отправилась как-то к нему в школу, на родительское собрание. Детей в школе к этому времени практически не было, уроки уже подошли к концу - и вторая смена почти полностью разошлась по домам.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Поднимаясь по лестнице к классной комнате сына, Наталья (будем звать ее так), увидела, как прямо по лестнице, подпрыгивая на ступеньках, навстречу к ней катится "живой клубок", при этом "клубок" отчаянно шумит. Женщина успела только подумать (пока "клубок" безудержно приближался), что ее сын хороший, он себе никогда НЕ ПОЗВОЛИТ эдакого. И костюм не испачкает, не говоря уже о том, что будет катиться по лестнице всеми частями тела.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только Наталья это подумала, как "клубок" развернулся, и прямо к ее ногам, изрядно помятый и мягко говоря нечистый вывалился ее сын...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"Домик для второго "я"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и не стоит строить предположения, что ваши сын или дочь не способны меняться. Еще как способны! Дома они одни, а в школе - совсем другие. Вас никогда не удивляло, как легко мы верим своему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Все материалы в разделе Ребенок"/>
              </a:rPr>
              <a:t>ребенку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Мы перестаем слушать всех и вся ради правдивых и не очень сообщений своего чада.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сколько таких ситуаций: сын разбил с одноклассником окно. Что мы кричим учителю? Конечно, это не он! Его научили эти дрянные мальчишки из 5-Б! Сам бы он не додумался!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как бы додумался... и другим бы подсказал. Но нет, мы кидаемся защищать того, кто провинился больше всего. Получается, как в сказке про лису и волка: "Битый небитого везет".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Поведение 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Все материалы в разделе Ребенок"/>
              </a:rPr>
              <a:t>детей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школе отличается от поведенческой реакции дома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школе ребенок общается с полусотней ровесников, таких же энергичных, резвых и задиристых, как и он сам. Здесь ребенок - в своей стихии, он среди равных. Над ним не довлеет ваше родительское начало. И что интересно, не зависимо от возраста (5-18 лет), у ребенка включается эффект "ролевой игры". В этой загадочной игре роли уже распределены: учитель следит за порядком, дети - могут позволить себе побаловаться. Учитель один - детей много.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момент урока, например, можно часто наблюдать последствия "ролевых игр", в которые невольно вовлекается и учитель. Принадлежность к группе меняет человека, это относится не только к детям, но и ко взрослым тоже. Достаточно убрать сдерживающий фактор, как мы отдаемся общности и начинаем противопоставлять себя к кому-то другому - начальнику, директору. Нам уже не так страшно, потому что нас много.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Почему-то сейчас стало возможным забывать, что дети - это тоже люди. Маленькие, но люди, со всеми свойственными людям слабостями и недостатками. Каждый маленький человечек - это яркая индивидуальность с положительными и отрицательными чертами. И в вашем ребенке может проявиться лень, агрессия, злость или гнев, рассеянность. Потому что и ваш ребенок - ЧЕЛОВЕК. И это прекрасно!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Поведение детей дома...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отлично от поведения в школе. Поэтому родителям даже самых смирных и самых усидчивых ребят и девчонок стоит хотя бы иногда интересоваться у учителя, как их чадо ведет себя на уроках и переменах.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не стоит сразу бросаться на педагога со словами: "Мой ребенок - не такой! Он знаете, как мне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дома помогает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И стирает, и гладит, и посуду моет!"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Ключевая фраза здесь "дома помогает". Да-да, уважаемые родители, именно дома. Дома у ребенка нет поддержки сверстников, ребенок знает, что зависим от вас. Даже маленький первоклассник очень скоро начинает понимать, что доверием родителей можно злоупотреблять. Поверьте, каждый школьник хотя бы раз пользовался этим в своей жизни. Да просто вспомните себя в детстве. Всегда ли вы говорили своим родителям правду?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Ответьте себе, положа руку на сердце... И воспоминания не заставят вас ждать.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подумайте: если ребенок дорос до того возраста, когда он "без заминки" может сказать неправду взрослому человеку или просто что-то утаить, во избежание наказания, то почему вы решили, что именно вам ребенок скажет правду?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Главное во всем этом, понять своего сына или дочь. Постоянно интересоваться их школьной жизнью, ведь в школе ребенок проводит большую часть своего времени. А еще лучше, не вступая в конфликт с преподавателем, уточнить, что именно нужно ребенку в том или ином случае. Ведь, как это не прискорбно, но учитель знает наших детей порою значительно лучше нас.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Подружитесь с педагогами школы, где учится ваш ребенок. И тогда дверь "домика для второго "я" будет открыта и для вас.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1C2B2-DC45-4B80-9977-1CEDB723F68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4C748-59CF-4867-A85F-611FAACE011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4C748-59CF-4867-A85F-611FAACE011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4C748-59CF-4867-A85F-611FAACE011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4C748-59CF-4867-A85F-611FAACE011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4C748-59CF-4867-A85F-611FAACE011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4C748-59CF-4867-A85F-611FAACE011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4C748-59CF-4867-A85F-611FAACE011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4C748-59CF-4867-A85F-611FAACE011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4C748-59CF-4867-A85F-611FAACE011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4C748-59CF-4867-A85F-611FAACE011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4C748-59CF-4867-A85F-611FAACE011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54C748-59CF-4867-A85F-611FAACE011A}" type="datetimeFigureOut">
              <a:rPr lang="ru-RU" smtClean="0"/>
              <a:pPr/>
              <a:t>11.09.2015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74;&#1072;&#1096;%20&#1088;&#1077;&#1073;&#1077;&#1085;&#1086;&#1082;%20&#1074;%20&#1089;&#1086;&#1096;%20&#1080;%20&#1076;&#1086;&#1084;&#1072;\5_&#1084;&#1080;&#1085;&#1091;&#1090;_-_&#1080;_&#1074;&#1099;_&#1087;&#1086;&#1081;&#1084;&#1077;&#1090;&#1077;_&#1079;&#1072;_&#1095;&#1090;&#1086;_&#1085;&#1091;&#1078;&#1085;&#1086;_&#1083;&#1102;&#1073;&#1080;&#1090;&#1100;_&#1088;&#1086;&#1076;&#1080;&#1090;&#1077;&#1083;&#1077;&#1081;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328498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Родительское собрание </a:t>
            </a:r>
            <a:br>
              <a:rPr lang="ru-RU" sz="2800" dirty="0" smtClean="0"/>
            </a:br>
            <a:r>
              <a:rPr lang="ru-RU" sz="2800" dirty="0" smtClean="0"/>
              <a:t>Тема: "Ваш ребенок в школе и дома".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0"/>
            <a:ext cx="7632848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Соблюдая </a:t>
            </a:r>
            <a:r>
              <a:rPr lang="ru-RU" b="1" dirty="0" smtClean="0"/>
              <a:t>правила поведения дома</a:t>
            </a:r>
            <a:r>
              <a:rPr lang="ru-RU" dirty="0" smtClean="0"/>
              <a:t>, ребенок будет соблюдать и </a:t>
            </a:r>
            <a:r>
              <a:rPr lang="ru-RU" b="1" dirty="0" smtClean="0"/>
              <a:t>правила поведения в общественных местах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 descr="https://pp.vk.me/c627224/v627224886/1061b/8dF02cp16i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704856" cy="5778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5_минут_-_и_вы_поймете_за_что_нужно_любить_родителе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620688"/>
            <a:ext cx="8288976" cy="4966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rivetstudent.com/uploads/posts/2014-12/1417460752_slayd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2420888"/>
            <a:ext cx="7453380" cy="25045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Правила поведения в школе и дома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052545"/>
            <a:ext cx="5904655" cy="161681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Окажем школе уваженье своим примерным поведеньем!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15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3000" y="731520"/>
            <a:ext cx="7461448" cy="5505792"/>
          </a:xfrm>
        </p:spPr>
        <p:txBody>
          <a:bodyPr>
            <a:normAutofit fontScale="32500" lnSpcReduction="20000"/>
          </a:bodyPr>
          <a:lstStyle/>
          <a:p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"Воспитание – это процесс жизни, а не подготовка к будущей жизни" (Дж.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"Школа – это мастерская человечности" 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				(Я.А. Коменский).</a:t>
            </a:r>
          </a:p>
          <a:p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"Ребенок – зеркало семьи; как в капле воды отражается солнце, так в детях отражается нравственная чистота матери и отца"	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				 (В.А. Сухомлинский).</a:t>
            </a:r>
          </a:p>
          <a:p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"Наши дети – это наша старость, плохое воспитание – это наше будущее горе, это наши слезы, это наша вина перед другими людьми, перед страной" </a:t>
            </a:r>
          </a:p>
          <a:p>
            <a:pPr lvl="8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(А.С. Макаренко).</a:t>
            </a:r>
          </a:p>
          <a:p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"Вежливость порождает и вызывает вежливость«</a:t>
            </a:r>
          </a:p>
          <a:p>
            <a:pPr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				(Э. </a:t>
            </a:r>
            <a:r>
              <a:rPr lang="ru-RU" sz="7400" dirty="0" err="1" smtClean="0">
                <a:latin typeface="Times New Roman" pitchFamily="18" charset="0"/>
                <a:cs typeface="Times New Roman" pitchFamily="18" charset="0"/>
              </a:rPr>
              <a:t>Роттердамский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62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95405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Правила поведения  дома:</a:t>
            </a:r>
            <a:endParaRPr lang="ru-RU" dirty="0" smtClean="0"/>
          </a:p>
          <a:p>
            <a:r>
              <a:rPr lang="ru-RU" dirty="0" smtClean="0"/>
              <a:t>Соблюдай режим дня. </a:t>
            </a:r>
          </a:p>
          <a:p>
            <a:r>
              <a:rPr lang="ru-RU" dirty="0" smtClean="0"/>
              <a:t>С пользой проводи свободное </a:t>
            </a:r>
          </a:p>
          <a:p>
            <a:r>
              <a:rPr lang="ru-RU" dirty="0" smtClean="0"/>
              <a:t>время. Всегда будь чистым и</a:t>
            </a:r>
          </a:p>
          <a:p>
            <a:r>
              <a:rPr lang="ru-RU" dirty="0" smtClean="0"/>
              <a:t> опрятным. Слушайся</a:t>
            </a:r>
          </a:p>
          <a:p>
            <a:r>
              <a:rPr lang="ru-RU" dirty="0" smtClean="0"/>
              <a:t> родителей, помогай им в </a:t>
            </a:r>
          </a:p>
          <a:p>
            <a:r>
              <a:rPr lang="ru-RU" dirty="0" smtClean="0"/>
              <a:t>домашних делах. Чередуй </a:t>
            </a:r>
          </a:p>
          <a:p>
            <a:r>
              <a:rPr lang="ru-RU" dirty="0" smtClean="0"/>
              <a:t>любимые занятия ребенка </a:t>
            </a:r>
          </a:p>
          <a:p>
            <a:r>
              <a:rPr lang="ru-RU" dirty="0" smtClean="0"/>
              <a:t>с посильной помощью по дому. </a:t>
            </a:r>
          </a:p>
          <a:p>
            <a:r>
              <a:rPr lang="ru-RU" dirty="0" smtClean="0"/>
              <a:t>С поступлением в школу </a:t>
            </a:r>
          </a:p>
          <a:p>
            <a:r>
              <a:rPr lang="ru-RU" dirty="0" smtClean="0"/>
              <a:t>самообслуживание стало </a:t>
            </a:r>
          </a:p>
          <a:p>
            <a:r>
              <a:rPr lang="ru-RU" dirty="0" smtClean="0"/>
              <a:t>					обязанностью школьника: придя домой 						после занятий, ребенок должен 							переодеться, аккуратно повесить форму, 						навести порядок в портфеле, на своем 						рабочем месте.</a:t>
            </a:r>
          </a:p>
          <a:p>
            <a:r>
              <a:rPr lang="ru-RU" dirty="0" smtClean="0"/>
              <a:t>					</a:t>
            </a:r>
            <a:r>
              <a:rPr lang="ru-RU" b="1" dirty="0" smtClean="0"/>
              <a:t>Родители</a:t>
            </a:r>
            <a:r>
              <a:rPr lang="ru-RU" dirty="0" smtClean="0"/>
              <a:t>, будьте для ребенка примером 						не только на словах, но и на деле. </a:t>
            </a:r>
          </a:p>
          <a:p>
            <a:r>
              <a:rPr lang="ru-RU" dirty="0" smtClean="0"/>
              <a:t>					Если вы поручаете своему сыну или 						дочери вытереть пыль, подмести пол, 						полить цветы, не забудьте, пожалуйста, о 		доброжелательном тоне. Если работа выполнена не очень качественно, помогите исправить недочеты. Не оставляйте без внимания мелкие огрехи, это приведет к безответственности, выполнению задания спустя рукава.</a:t>
            </a:r>
            <a:endParaRPr lang="ru-RU" dirty="0"/>
          </a:p>
        </p:txBody>
      </p:sp>
      <p:pic>
        <p:nvPicPr>
          <p:cNvPr id="4" name="Picture 2" descr="http://detckijvrach.ru/uploads/posts/2015/neposlu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248472" cy="3134913"/>
          </a:xfrm>
          <a:prstGeom prst="rect">
            <a:avLst/>
          </a:prstGeom>
          <a:noFill/>
        </p:spPr>
      </p:pic>
      <p:pic>
        <p:nvPicPr>
          <p:cNvPr id="5" name="Picture 2" descr="http://www.eatbetter-livebetter.org/uploads/pics/Kinder_Gart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56992"/>
            <a:ext cx="3784982" cy="252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7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Правила поведения в общественных местах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 Во время поездки на транспорте приучайте ребенка уважать старших, не портить государственное имущество, быть чутким и заботливым к окружающим.</a:t>
            </a:r>
          </a:p>
        </p:txBody>
      </p:sp>
      <p:pic>
        <p:nvPicPr>
          <p:cNvPr id="29698" name="Picture 2" descr="https://pp.vk.me/c627224/v627224886/1061b/8dF02cp16i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75310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/>
          <a:srcRect t="10828" r="2023" b="5987"/>
          <a:stretch>
            <a:fillRect/>
          </a:stretch>
        </p:blipFill>
        <p:spPr bwMode="auto">
          <a:xfrm>
            <a:off x="611560" y="188640"/>
            <a:ext cx="81369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11560" y="0"/>
            <a:ext cx="8208912" cy="6555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УСТАВ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 бюджетного общеобразовательного учреждения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город Краснодар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средней общеобразовательной школы № 95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образовательного процесса, их основные права и обязанности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104. Участниками образовательного процесса в Школе являются: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обучающиеся;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педагогические работники Школы;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(законные представители) обучающихся.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105.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Обучающийся Школы имеет право на: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бесплатного общего образования (начального, основного и среднего (полного)) в соответствии с государственными образовательными стандартами;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бесплатное пользование библиотечно-информационными ресурсами Школы;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дополнительных (в том числе платных) образовательных услуг;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управлении Школой (участие в органах ученического самоуправления, право избирать и быть избранным в управляющий совет Школы);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уважение человеческого достоинства, свободу совести и информации, свободное выражение своих взглядов и убеждений;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и свободное посещение мероприятий, факультативных и индивидуальных занятий, кружков и секций различной направленности;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в соответствии с государственными образовательными стандартами;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проявление инициативы на участие в общественно полезном труде, в том числе на работу на пришкольном участке, в летнем лагере труда и отдыха;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перевод в другое образовательное учреждение, реализующее образовательную программу соответствующего уровня;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во Всероссийских и иных олимпиадах школьников.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107.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Обучающийся обязан: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выполнять Устав Школы и требования локальных актов, в том числе Правил для обучающихся;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допускать пропуска занятий без уважительной причины;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уважать честь и достоинство других обучающихся и работников Школы;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выполнять требования работников Школы по соблюдению правил  внутреннего распорядка;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бережно относиться к имуществу Школы.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108. Права и обязанности обучающихся изложены в Правилах для обучающихся.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8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55576" y="451163"/>
            <a:ext cx="80648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228600" algn="l"/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116.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Родители (законные представители) обучающегося имеют право на: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228600" algn="l"/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выбор общеобразовательного учреждения, формы получения образования с учётом мнения детей, в том числе право дать своему ребёнку начальное общее, основное общее, среднее (полное) общее образование в семье;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228600" algn="l"/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защиту законных прав и интересов детей;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228600" algn="l"/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присутствие на педагогических советах в случае, когда рассматривается вопрос об успеваемости и поведении их ребёнка;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228600" algn="l"/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участие в управлении Школой (избирать и быть избранным в управляющий совет Школы, попечительский совет, родительские комитеты, принимать участие и выражать мнение на общешкольных и классных родительских собраниях);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228600" algn="l"/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ознакомление с ходом и содержанием образовательного процесса, с оценками успеваемости обучающегося;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228600" algn="l"/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ознакомление с Уставом Школы, лицензией на право ведения образовательной деятельности, со свидетельством о государственной аккредитации Школы, локальными актами, регламентирующими организацию образовательного процесса;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228600" algn="l"/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посещение Школы и возможность общения с педагогами в предусмотренное для этого время.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228600" algn="l"/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117. Родители (законные представители) обучающихся обязаны: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228600" algn="l"/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выполнять Устав Школы в части, касающейся их прав и обязанностей;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228600" algn="l"/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обеспечить получение детьми основного общего образования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создать условия для получения ими среднего (полного) общего образования.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228600" algn="l"/>
                <a:tab pos="6302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118.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Права и обязанности родителей (законных представителей) обучающихся, не предусмотренные пунктами 116 и 117 настоящего Устава,  закрепляются в Договоре о взаимодействии и сотрудничестве в рамках образовательного процесса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правила, о которых шла речь, очень важны. Каждый учитель стремится воспитать у детей самые добрые чувства. Но эта работа дает результаты лишь тогда, когда слова педагога подтверждаются родителями. </a:t>
            </a:r>
          </a:p>
          <a:p>
            <a:r>
              <a:rPr lang="ru-RU" dirty="0" smtClean="0"/>
              <a:t>Помните, что поведение – это зеркало, в котором отражается истинный облик каждого.</a:t>
            </a:r>
            <a:endParaRPr lang="ru-RU" dirty="0"/>
          </a:p>
        </p:txBody>
      </p:sp>
      <p:pic>
        <p:nvPicPr>
          <p:cNvPr id="28674" name="Picture 2" descr="http://planetadetstva.net/wp-content/uploads/2014/11/konspekt-roditelskogo-sobraniya-kak-xorosho-chto-est-sem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6273167" cy="4196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6" name="Picture 18" descr="http://www.bankreceptov.ru/kart/fox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12224"/>
            <a:ext cx="2610690" cy="17528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0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Дискуссия по предложенным классным руководителем ситуациям: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Семья едет в транспорте. В автобус вошла пожилая </a:t>
            </a:r>
          </a:p>
          <a:p>
            <a:r>
              <a:rPr lang="ru-RU" dirty="0" smtClean="0"/>
              <a:t>женщина. Ребенок хочет уступить ей место и привстает.</a:t>
            </a:r>
          </a:p>
          <a:p>
            <a:r>
              <a:rPr lang="ru-RU" dirty="0" smtClean="0"/>
              <a:t>Мама говорит ему:"Сиди, сиди, ты еще маленький".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Ребенок замечен во многих неблаговидных </a:t>
            </a:r>
          </a:p>
          <a:p>
            <a:r>
              <a:rPr lang="ru-RU" dirty="0" smtClean="0"/>
              <a:t>поступках в школе. Об этом родителям </a:t>
            </a:r>
          </a:p>
          <a:p>
            <a:r>
              <a:rPr lang="ru-RU" dirty="0" smtClean="0"/>
              <a:t>говорят и взрослые, и дети. Родители </a:t>
            </a:r>
          </a:p>
          <a:p>
            <a:r>
              <a:rPr lang="ru-RU" dirty="0" smtClean="0"/>
              <a:t>отвергают все обвинения в адрес своего </a:t>
            </a:r>
          </a:p>
          <a:p>
            <a:r>
              <a:rPr lang="ru-RU" dirty="0" smtClean="0"/>
              <a:t>ребенка. Когда удается доказать </a:t>
            </a:r>
          </a:p>
          <a:p>
            <a:r>
              <a:rPr lang="ru-RU" dirty="0" smtClean="0"/>
              <a:t>правдивость всех фактов, взрослые </a:t>
            </a:r>
          </a:p>
          <a:p>
            <a:r>
              <a:rPr lang="ru-RU" dirty="0" smtClean="0"/>
              <a:t>начинают обвинять школу, учителей, друзей ребенка.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Придя на урок, ребенок не находит в портфеле </a:t>
            </a:r>
          </a:p>
          <a:p>
            <a:r>
              <a:rPr lang="ru-RU" dirty="0" smtClean="0"/>
              <a:t>нужного учебника. Он начинает обвинять маму,</a:t>
            </a:r>
          </a:p>
          <a:p>
            <a:r>
              <a:rPr lang="ru-RU" dirty="0" smtClean="0"/>
              <a:t> бабушку в том, что они забыли положить книгу </a:t>
            </a:r>
          </a:p>
          <a:p>
            <a:r>
              <a:rPr lang="ru-RU" dirty="0" smtClean="0"/>
              <a:t>в его портфель.</a:t>
            </a:r>
            <a:endParaRPr lang="ru-RU" dirty="0"/>
          </a:p>
        </p:txBody>
      </p:sp>
      <p:pic>
        <p:nvPicPr>
          <p:cNvPr id="27654" name="Picture 6" descr="http://38.media.tumblr.com/c0cfe3401541ac3ea4ba6da3dfc23a0e/tumblr_inline_njkkiwgcjI1t81zq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20688"/>
            <a:ext cx="1760197" cy="1584177"/>
          </a:xfrm>
          <a:prstGeom prst="rect">
            <a:avLst/>
          </a:prstGeom>
          <a:noFill/>
        </p:spPr>
      </p:pic>
      <p:pic>
        <p:nvPicPr>
          <p:cNvPr id="27656" name="Picture 8" descr="http://omskinform.ru/images/1_ustu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32656"/>
            <a:ext cx="1728192" cy="2164666"/>
          </a:xfrm>
          <a:prstGeom prst="rect">
            <a:avLst/>
          </a:prstGeom>
          <a:noFill/>
        </p:spPr>
      </p:pic>
      <p:pic>
        <p:nvPicPr>
          <p:cNvPr id="27660" name="Picture 12" descr="http://www.samarskie-roditeli.ru/media/cache/3d/a3/3da3872470556b8ea61bc9d28bbeec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636912"/>
            <a:ext cx="2592288" cy="1728192"/>
          </a:xfrm>
          <a:prstGeom prst="rect">
            <a:avLst/>
          </a:prstGeom>
          <a:noFill/>
        </p:spPr>
      </p:pic>
      <p:pic>
        <p:nvPicPr>
          <p:cNvPr id="27662" name="Picture 14" descr="http://school5enakievo.ucoz.ua/_nw/0/976428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581128"/>
            <a:ext cx="2664296" cy="1824302"/>
          </a:xfrm>
          <a:prstGeom prst="rect">
            <a:avLst/>
          </a:prstGeom>
          <a:noFill/>
        </p:spPr>
      </p:pic>
      <p:pic>
        <p:nvPicPr>
          <p:cNvPr id="27664" name="Picture 16" descr="http://rabuny.edu.minskregion.by/gallery/123/70643-33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581128"/>
            <a:ext cx="2664296" cy="1822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346</TotalTime>
  <Words>486</Words>
  <Application>Microsoft Office PowerPoint</Application>
  <PresentationFormat>Экран (4:3)</PresentationFormat>
  <Paragraphs>115</Paragraphs>
  <Slides>12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Родительское собрание  Тема: "Ваш ребенок в школе и дома".</vt:lpstr>
      <vt:lpstr>Правила поведения в школе и дома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школе</dc:title>
  <dc:creator>Ксюшенька</dc:creator>
  <cp:lastModifiedBy>1</cp:lastModifiedBy>
  <cp:revision>37</cp:revision>
  <dcterms:created xsi:type="dcterms:W3CDTF">2011-08-09T16:51:29Z</dcterms:created>
  <dcterms:modified xsi:type="dcterms:W3CDTF">2015-09-11T10:37:53Z</dcterms:modified>
</cp:coreProperties>
</file>