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B7FCF-80AA-42AC-B79B-195913FF5327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B85AD-D2F8-4B80-B672-ACD2113C51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для детей раннего возраста</a:t>
            </a:r>
            <a:br>
              <a:rPr lang="ru-RU" dirty="0" smtClean="0"/>
            </a:br>
            <a:r>
              <a:rPr lang="ru-RU" dirty="0" smtClean="0"/>
              <a:t>«Цвета вокруг нас»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662651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8458200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Синий</a:t>
            </a:r>
            <a:br>
              <a:rPr lang="ru-RU" sz="3200" dirty="0" smtClean="0"/>
            </a:br>
            <a:r>
              <a:rPr lang="ru-RU" sz="3200" dirty="0" smtClean="0"/>
              <a:t>В синем море – островок,</a:t>
            </a:r>
            <a:br>
              <a:rPr lang="ru-RU" sz="3200" dirty="0" smtClean="0"/>
            </a:br>
            <a:r>
              <a:rPr lang="ru-RU" sz="3200" dirty="0" smtClean="0"/>
              <a:t>путь до острова далек.</a:t>
            </a:r>
            <a:br>
              <a:rPr lang="ru-RU" sz="3200" dirty="0" smtClean="0"/>
            </a:br>
            <a:r>
              <a:rPr lang="ru-RU" sz="3200" dirty="0" smtClean="0"/>
              <a:t>А на нем растет цветок-</a:t>
            </a:r>
            <a:br>
              <a:rPr lang="ru-RU" sz="3200" dirty="0" smtClean="0"/>
            </a:br>
            <a:r>
              <a:rPr lang="ru-RU" sz="3200" dirty="0" smtClean="0"/>
              <a:t>синий-синий василек.</a:t>
            </a:r>
            <a:endParaRPr lang="ru-RU" sz="3200" dirty="0"/>
          </a:p>
        </p:txBody>
      </p:sp>
      <p:pic>
        <p:nvPicPr>
          <p:cNvPr id="4" name="Содержимое 3" descr="siniy_kvadra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997200"/>
            <a:ext cx="6552728" cy="35281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Синий</a:t>
            </a:r>
            <a:endParaRPr lang="ru-RU" dirty="0"/>
          </a:p>
        </p:txBody>
      </p:sp>
      <p:pic>
        <p:nvPicPr>
          <p:cNvPr id="4" name="Содержимое 3" descr="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0200"/>
            <a:ext cx="7776864" cy="478112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Красный цвет- он очень яркий.</a:t>
            </a:r>
            <a:br>
              <a:rPr lang="ru-RU" sz="3200" dirty="0" smtClean="0"/>
            </a:br>
            <a:r>
              <a:rPr lang="ru-RU" sz="3200" dirty="0" smtClean="0"/>
              <a:t>Помидор и перец </a:t>
            </a:r>
            <a:r>
              <a:rPr lang="ru-RU" sz="3200" dirty="0" err="1" smtClean="0"/>
              <a:t>сладкий,яблоко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Арбуз внутри </a:t>
            </a:r>
            <a:r>
              <a:rPr lang="ru-RU" sz="3200" dirty="0" err="1" smtClean="0"/>
              <a:t>красный,красный</a:t>
            </a:r>
            <a:r>
              <a:rPr lang="ru-RU" sz="3200" dirty="0" smtClean="0"/>
              <a:t> – посмотри. </a:t>
            </a:r>
            <a:endParaRPr lang="ru-RU" sz="3200" dirty="0"/>
          </a:p>
        </p:txBody>
      </p:sp>
      <p:pic>
        <p:nvPicPr>
          <p:cNvPr id="4" name="Содержимое 3" descr="02308e3b0ac4bb0ca331155f29ff3d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420888"/>
            <a:ext cx="6336704" cy="39604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Красный</a:t>
            </a:r>
            <a:endParaRPr lang="ru-RU" dirty="0"/>
          </a:p>
        </p:txBody>
      </p:sp>
      <p:pic>
        <p:nvPicPr>
          <p:cNvPr id="4" name="Содержимое 3" descr="logiei0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1727" y="1600200"/>
            <a:ext cx="6960545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Желтый – очень теплый цвет,</a:t>
            </a:r>
            <a:br>
              <a:rPr lang="ru-RU" sz="3200" dirty="0" smtClean="0"/>
            </a:br>
            <a:r>
              <a:rPr lang="ru-RU" sz="3200" dirty="0" smtClean="0"/>
              <a:t>желтый- солнца в небе свет.</a:t>
            </a:r>
            <a:br>
              <a:rPr lang="ru-RU" sz="3200" dirty="0" smtClean="0"/>
            </a:br>
            <a:r>
              <a:rPr lang="ru-RU" sz="3200" dirty="0" smtClean="0"/>
              <a:t>Желтый есть еще лимон – </a:t>
            </a:r>
            <a:br>
              <a:rPr lang="ru-RU" sz="3200" dirty="0" smtClean="0"/>
            </a:br>
            <a:r>
              <a:rPr lang="ru-RU" sz="3200" dirty="0" smtClean="0"/>
              <a:t>очень-очень кислый он.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Содержимое 3" descr="93e1cd84-d726-428c-a958-f035b06933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7056784" cy="4176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pic>
        <p:nvPicPr>
          <p:cNvPr id="4" name="Содержимое 3" descr="lemons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4052819" cy="4320480"/>
          </a:xfrm>
        </p:spPr>
      </p:pic>
      <p:pic>
        <p:nvPicPr>
          <p:cNvPr id="5" name="Рисунок 4" descr="life-in-yellow-color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233936" cy="41764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Лист зеленый и трава ,</a:t>
            </a:r>
            <a:br>
              <a:rPr lang="ru-RU" sz="3200" dirty="0" smtClean="0"/>
            </a:br>
            <a:r>
              <a:rPr lang="ru-RU" sz="3200" dirty="0" smtClean="0"/>
              <a:t>елка зелена всегда.</a:t>
            </a:r>
            <a:br>
              <a:rPr lang="ru-RU" sz="3200" dirty="0" smtClean="0"/>
            </a:br>
            <a:r>
              <a:rPr lang="ru-RU" sz="3200" dirty="0" smtClean="0"/>
              <a:t>Желтый с синим мы смешаем-</a:t>
            </a:r>
            <a:br>
              <a:rPr lang="ru-RU" sz="3200" dirty="0" smtClean="0"/>
            </a:br>
            <a:r>
              <a:rPr lang="ru-RU" sz="3200" dirty="0" smtClean="0"/>
              <a:t>цвет зеленый получаем.</a:t>
            </a:r>
            <a:endParaRPr lang="ru-RU" sz="3200" dirty="0"/>
          </a:p>
        </p:txBody>
      </p:sp>
      <p:pic>
        <p:nvPicPr>
          <p:cNvPr id="4" name="Содержимое 3" descr="b67999a5017497fd18570054f37aa20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6624736" cy="381642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Зеленый</a:t>
            </a: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664296" cy="1809750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556792"/>
            <a:ext cx="2520305" cy="2016224"/>
          </a:xfrm>
          <a:prstGeom prst="rect">
            <a:avLst/>
          </a:prstGeom>
        </p:spPr>
      </p:pic>
      <p:pic>
        <p:nvPicPr>
          <p:cNvPr id="6" name="Рисунок 5" descr="vinograd-z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717032"/>
            <a:ext cx="3744416" cy="2304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для детей раннего возраста «Цвета вокруг нас»</vt:lpstr>
      <vt:lpstr>Синий В синем море – островок, путь до острова далек. А на нем растет цветок- синий-синий василек.</vt:lpstr>
      <vt:lpstr>Синий</vt:lpstr>
      <vt:lpstr>Красный цвет- он очень яркий. Помидор и перец сладкий,яблоко. Арбуз внутри красный,красный – посмотри. </vt:lpstr>
      <vt:lpstr>Красный</vt:lpstr>
      <vt:lpstr>Желтый – очень теплый цвет, желтый- солнца в небе свет. Желтый есть еще лимон –  очень-очень кислый он.  </vt:lpstr>
      <vt:lpstr>Желтый</vt:lpstr>
      <vt:lpstr>Лист зеленый и трава , елка зелена всегда. Желтый с синим мы смешаем- цвет зеленый получаем.</vt:lpstr>
      <vt:lpstr>Зеленый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раннего возраста «Цвета вокруг нас»</dc:title>
  <dc:creator>Home</dc:creator>
  <cp:lastModifiedBy>Home</cp:lastModifiedBy>
  <cp:revision>4</cp:revision>
  <dcterms:created xsi:type="dcterms:W3CDTF">2015-09-17T11:32:06Z</dcterms:created>
  <dcterms:modified xsi:type="dcterms:W3CDTF">2015-09-17T12:04:06Z</dcterms:modified>
</cp:coreProperties>
</file>