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57" r:id="rId4"/>
    <p:sldId id="263" r:id="rId5"/>
    <p:sldId id="258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4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9352" y="283779"/>
            <a:ext cx="8154651" cy="1166649"/>
          </a:xfrm>
        </p:spPr>
        <p:txBody>
          <a:bodyPr/>
          <a:lstStyle/>
          <a:p>
            <a:pPr algn="ctr"/>
            <a:r>
              <a:rPr lang="ru-RU" dirty="0" smtClean="0"/>
              <a:t>Методы биологии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8671" y="5557345"/>
            <a:ext cx="13618145" cy="39044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://business-colleg.ru/controllers/image/aHR0cDovL2ltYWdlcy5teXNoYXJlZC5ydS8xNDU4NzMvc2xpZGVfMS5qcGc=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" y="1450428"/>
            <a:ext cx="10531365" cy="5013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465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lib.podelise.ru/tw_files2/urls_1/3/d-2012/img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780"/>
            <a:ext cx="10562897" cy="63850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857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Метод наблюдения</a:t>
            </a:r>
            <a:endParaRPr lang="ru-RU" b="1" dirty="0"/>
          </a:p>
        </p:txBody>
      </p:sp>
      <p:pic>
        <p:nvPicPr>
          <p:cNvPr id="2050" name="Picture 2" descr="http://ddtsnegn.moy.su/_pu/3/2610709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5" y="2160588"/>
            <a:ext cx="9018458" cy="457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094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879" y="157656"/>
            <a:ext cx="8596668" cy="1040524"/>
          </a:xfrm>
        </p:spPr>
        <p:txBody>
          <a:bodyPr/>
          <a:lstStyle/>
          <a:p>
            <a:pPr algn="ctr"/>
            <a:r>
              <a:rPr lang="ru-RU" b="1" dirty="0" smtClean="0"/>
              <a:t>Описательный</a:t>
            </a:r>
            <a:endParaRPr lang="ru-RU" b="1" dirty="0"/>
          </a:p>
        </p:txBody>
      </p:sp>
      <p:pic>
        <p:nvPicPr>
          <p:cNvPr id="7170" name="Picture 2" descr="http://900igr.net/datas/biologija/Izuchenie-zhivotnykh/0004-004-Metody-izuchenij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07" y="1024760"/>
            <a:ext cx="9506607" cy="583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550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52248"/>
            <a:ext cx="8596668" cy="1150883"/>
          </a:xfrm>
        </p:spPr>
        <p:txBody>
          <a:bodyPr/>
          <a:lstStyle/>
          <a:p>
            <a:pPr algn="ctr"/>
            <a:r>
              <a:rPr lang="ru-RU" b="1" dirty="0" smtClean="0"/>
              <a:t>Метод сравнения</a:t>
            </a:r>
            <a:endParaRPr lang="ru-RU" b="1" dirty="0"/>
          </a:p>
        </p:txBody>
      </p:sp>
      <p:pic>
        <p:nvPicPr>
          <p:cNvPr id="3074" name="Picture 2" descr="http://collection.edu.yar.ru/dlrstore/740d42d8-8b8c-11db-b606-0800200c9a66/03_01_05_0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97" y="1198179"/>
            <a:ext cx="10357944" cy="542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9347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04952"/>
            <a:ext cx="8596668" cy="1024758"/>
          </a:xfrm>
        </p:spPr>
        <p:txBody>
          <a:bodyPr/>
          <a:lstStyle/>
          <a:p>
            <a:pPr algn="ctr"/>
            <a:r>
              <a:rPr lang="ru-RU" b="1" dirty="0" smtClean="0"/>
              <a:t>Эксперимент</a:t>
            </a:r>
            <a:endParaRPr lang="ru-RU" b="1" dirty="0"/>
          </a:p>
        </p:txBody>
      </p:sp>
      <p:pic>
        <p:nvPicPr>
          <p:cNvPr id="4098" name="Picture 2" descr="http://www.gezondopvoeden.be/sites/default/files/shutterstock_39189289_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9710"/>
            <a:ext cx="9916509" cy="5376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3874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36484"/>
            <a:ext cx="8596668" cy="1024758"/>
          </a:xfrm>
        </p:spPr>
        <p:txBody>
          <a:bodyPr/>
          <a:lstStyle/>
          <a:p>
            <a:pPr algn="ctr"/>
            <a:r>
              <a:rPr lang="ru-RU" b="1" dirty="0" smtClean="0"/>
              <a:t>Моделирование</a:t>
            </a:r>
            <a:endParaRPr lang="ru-RU" b="1" dirty="0"/>
          </a:p>
        </p:txBody>
      </p:sp>
      <p:pic>
        <p:nvPicPr>
          <p:cNvPr id="5122" name="Picture 2" descr="http://idkvarta.ru/wp-content/uploads/2010/09/%D0%9C%D0%B0%D1%82%D0%B5%D0%BC%D0%B0%D1%82%D0%B8%D1%87%D0%B5%D1%81%D0%BA%D0%BE%D0%B5-%D0%BC%D0%BE%D0%B4%D0%B5%D0%BB%D0%B8%D1%80%D0%BE%D0%B2%D0%B0%D0%BD%D0%B8%D0%B5-%D0%B4%D0%B8%D0%BD%D0%B0%D0%BC%D0%B8%D0%BA%D0%B8-%D0%B1%D0%B8%D0%BE%D0%BB%D0%BE%D0%B3%D0%B8%D1%87%D0%B5%D1%81%D0%BA%D0%B8%D1%85-%D1%81%D0%B8%D1%81%D1%82%D0%B5%D0%B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08" y="1119352"/>
            <a:ext cx="9790386" cy="543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384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Исторический </a:t>
            </a:r>
            <a:endParaRPr lang="ru-RU" b="1" dirty="0"/>
          </a:p>
        </p:txBody>
      </p:sp>
      <p:pic>
        <p:nvPicPr>
          <p:cNvPr id="6146" name="Picture 2" descr="https://im3-tub-ru.yandex.net/i?id=ad5dddae1feb5e028580bf4a36ba90c5&amp;n=33&amp;h=190&amp;w=25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49" y="1387366"/>
            <a:ext cx="10089930" cy="5249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553963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</TotalTime>
  <Words>10</Words>
  <Application>Microsoft Office PowerPoint</Application>
  <PresentationFormat>Широкоэкранный</PresentationFormat>
  <Paragraphs>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Trebuchet MS</vt:lpstr>
      <vt:lpstr>Wingdings 3</vt:lpstr>
      <vt:lpstr>Грань</vt:lpstr>
      <vt:lpstr>Методы биологии</vt:lpstr>
      <vt:lpstr>Презентация PowerPoint</vt:lpstr>
      <vt:lpstr>Метод наблюдения</vt:lpstr>
      <vt:lpstr>Описательный</vt:lpstr>
      <vt:lpstr>Метод сравнения</vt:lpstr>
      <vt:lpstr>Эксперимент</vt:lpstr>
      <vt:lpstr>Моделирование</vt:lpstr>
      <vt:lpstr>Исторический 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биологии</dc:title>
  <dc:creator>Milyanenko</dc:creator>
  <cp:lastModifiedBy>Milyanenko</cp:lastModifiedBy>
  <cp:revision>8</cp:revision>
  <dcterms:created xsi:type="dcterms:W3CDTF">2015-09-21T10:15:20Z</dcterms:created>
  <dcterms:modified xsi:type="dcterms:W3CDTF">2015-09-21T10:56:17Z</dcterms:modified>
</cp:coreProperties>
</file>