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2415" y="236484"/>
            <a:ext cx="10322198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Разнообразие плоских червей : класс сосальщики, класс ленточные черви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0963" y="2909752"/>
            <a:ext cx="17994087" cy="1111136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player.myshared.ru/433890/data/images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16" y="1150883"/>
            <a:ext cx="9950121" cy="547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29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4952"/>
            <a:ext cx="8911687" cy="1166648"/>
          </a:xfrm>
        </p:spPr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8441" y="1213945"/>
            <a:ext cx="9786171" cy="5328745"/>
          </a:xfrm>
        </p:spPr>
        <p:txBody>
          <a:bodyPr>
            <a:normAutofit/>
          </a:bodyPr>
          <a:lstStyle/>
          <a:p>
            <a:r>
              <a:rPr lang="ru-RU" sz="8000" dirty="0" smtClean="0"/>
              <a:t>Стр. 76-82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28010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900igr.net/datas/biologija/Klassy-ploskikh-chervej/0004-004-Klass-Sosalschiki-paraziticheskie-chervi-imejuschie-prisoski-dlj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849" y="268014"/>
            <a:ext cx="10216054" cy="633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04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900igr.net/datas/biologija/Klassy-ploskikh-chervej/0005-005-Klass-Lentochnye-chervi-parazity-telo-kotorykh-napominaet-lentu-n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17" y="346841"/>
            <a:ext cx="10247585" cy="622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41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servis-resurs.ru/file/product/photo_big123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072" y="268013"/>
            <a:ext cx="10336956" cy="647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31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mtdata.ru/u25/photo194B/20385627044-0/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490" y="157655"/>
            <a:ext cx="10452538" cy="6542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84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1862" y="126124"/>
            <a:ext cx="9979573" cy="993228"/>
          </a:xfrm>
        </p:spPr>
        <p:txBody>
          <a:bodyPr/>
          <a:lstStyle/>
          <a:p>
            <a:r>
              <a:rPr lang="ru-RU" b="1" dirty="0" smtClean="0"/>
              <a:t>Профилактика гельминтозов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6289" y="1418897"/>
            <a:ext cx="10815145" cy="5171089"/>
          </a:xfrm>
        </p:spPr>
        <p:txBody>
          <a:bodyPr>
            <a:normAutofit/>
          </a:bodyPr>
          <a:lstStyle/>
          <a:p>
            <a:r>
              <a:rPr lang="ru-RU" sz="2800" b="1" dirty="0"/>
              <a:t>необходимость мыть руки перед едой и после посещения туалета;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промывание проточной водой и обработка кипятком зелени и овощей, подаваемых к столу в сыром виде;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отказ от употребления термически необработанных мяса (свинины), рыбы, соленой рыбы, икры, приготовленных кустарным способом;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отказ от употребления сырой воды, особенно из открытых водоемов.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152237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75</Words>
  <Application>Microsoft Office PowerPoint</Application>
  <PresentationFormat>Широкоэкранный</PresentationFormat>
  <Paragraphs>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Разнообразие плоских червей : класс сосальщики, класс ленточные черви</vt:lpstr>
      <vt:lpstr>Домашнее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Профилактика гельминтозов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Разнообразие плоских червей : класс сосальщики, класс ленточные черви</dc:title>
  <dc:creator>Milyanenko</dc:creator>
  <cp:lastModifiedBy>Milyanenko</cp:lastModifiedBy>
  <cp:revision>7</cp:revision>
  <dcterms:created xsi:type="dcterms:W3CDTF">2015-09-15T11:42:20Z</dcterms:created>
  <dcterms:modified xsi:type="dcterms:W3CDTF">2015-09-15T12:02:35Z</dcterms:modified>
</cp:coreProperties>
</file>