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троение тела человека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31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Английские слова в русском языке презентация - Последние новинки фильмов, музыки, игр, соф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51845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708"/>
            <a:ext cx="4320480" cy="623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25966"/>
            <a:ext cx="5724128" cy="57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9872" y="332656"/>
            <a:ext cx="2291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Легкие</a:t>
            </a:r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29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281001644_fourth_stomach_00000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56" b="11662"/>
          <a:stretch/>
        </p:blipFill>
        <p:spPr bwMode="auto">
          <a:xfrm>
            <a:off x="2699792" y="908720"/>
            <a:ext cx="5616624" cy="565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740023"/>
            <a:ext cx="27526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Желудок</a:t>
            </a:r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94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3"/>
            <a:ext cx="3960440" cy="632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752168"/>
            <a:ext cx="30684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Кишечник</a:t>
            </a:r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487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400600" cy="546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0423" y="499319"/>
            <a:ext cx="23791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Печень</a:t>
            </a:r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58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,kjghjkg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494" y="682265"/>
            <a:ext cx="3779514" cy="573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3031272" y="1124744"/>
            <a:ext cx="17567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203848" y="3576488"/>
            <a:ext cx="95038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2879812" y="3894180"/>
            <a:ext cx="3687676" cy="25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411760" y="4213616"/>
            <a:ext cx="178120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180340" y="4473618"/>
            <a:ext cx="32638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621032" y="5342174"/>
            <a:ext cx="2191242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5298425" y="835025"/>
            <a:ext cx="31384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3200" dirty="0">
                <a:solidFill>
                  <a:srgbClr val="FF0000"/>
                </a:solidFill>
              </a:rPr>
              <a:t>Головной мозг</a:t>
            </a: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4192962" y="3257888"/>
            <a:ext cx="1577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3200" dirty="0">
                <a:solidFill>
                  <a:srgbClr val="FF0000"/>
                </a:solidFill>
              </a:rPr>
              <a:t>Лёгкие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6567488" y="3604461"/>
            <a:ext cx="15827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3200" dirty="0">
                <a:solidFill>
                  <a:srgbClr val="FF0000"/>
                </a:solidFill>
              </a:rPr>
              <a:t>Сердце</a:t>
            </a: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4192962" y="3894180"/>
            <a:ext cx="1643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3200" dirty="0">
                <a:solidFill>
                  <a:srgbClr val="FF0000"/>
                </a:solidFill>
              </a:rPr>
              <a:t>Печень</a:t>
            </a: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6470466" y="4183899"/>
            <a:ext cx="1911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3200" dirty="0">
                <a:solidFill>
                  <a:srgbClr val="FF0000"/>
                </a:solidFill>
              </a:rPr>
              <a:t>Желудок</a:t>
            </a: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5016594" y="5011489"/>
            <a:ext cx="2139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3200" dirty="0">
                <a:solidFill>
                  <a:srgbClr val="FF0000"/>
                </a:solidFill>
              </a:rPr>
              <a:t>Кишечник</a:t>
            </a:r>
          </a:p>
        </p:txBody>
      </p:sp>
    </p:spTree>
    <p:extLst>
      <p:ext uri="{BB962C8B-B14F-4D97-AF65-F5344CB8AC3E}">
        <p14:creationId xmlns:p14="http://schemas.microsoft.com/office/powerpoint/2010/main" xmlns="" val="1689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11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Фильшина</dc:creator>
  <cp:lastModifiedBy>Фильшина</cp:lastModifiedBy>
  <cp:revision>3</cp:revision>
  <dcterms:created xsi:type="dcterms:W3CDTF">2014-12-02T10:48:37Z</dcterms:created>
  <dcterms:modified xsi:type="dcterms:W3CDTF">2014-12-02T11:16:19Z</dcterms:modified>
</cp:coreProperties>
</file>