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3C66B-B976-4EF9-842A-1383B7297F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36760-943C-42B2-83E4-3A41D0C04C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60037-5D16-4426-A462-E83BD5F9BB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611B50-E794-4EC4-B67D-79D7114533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2BC7B-083D-4564-B59D-1CBC131455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C5C03-7923-40E6-8D39-47336BEC60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10F64-87B9-4C16-B386-56EAC7BCA6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44816-5434-4A03-84E8-140B9B6790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4B3DA-1A30-4B5E-B8D0-E5BD30135F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98D80-4F6D-4D80-A5F5-8604C776A2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48B22-BD14-492B-8617-ADDCD1A88E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1FF5DFD-B758-44CE-BC6B-CCC366853E5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1"/>
            <a:ext cx="7772400" cy="228600"/>
          </a:xfrm>
        </p:spPr>
        <p:txBody>
          <a:bodyPr/>
          <a:lstStyle/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685800"/>
            <a:ext cx="8382000" cy="4953000"/>
          </a:xfrm>
        </p:spPr>
        <p:txBody>
          <a:bodyPr/>
          <a:lstStyle/>
          <a:p>
            <a:pPr algn="l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Написание заглавной буквы в начале предложения- 2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аписание гласных после шипящих – 3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3.Безударные гласные проверяемые ударением -7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аписание разделительного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знака- 9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Безударные гласные , не проверяемые ударением -6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6.Парные звонкие и глухие согласные – 5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Написание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сочетний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- 4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Правописание </a:t>
            </a: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</a:t>
            </a:r>
          </a:p>
          <a:p>
            <a:pPr algn="ctr">
              <a:buNone/>
            </a:pP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разделительными </a:t>
            </a:r>
            <a:r>
              <a:rPr lang="ru-RU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ru-RU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ель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данного проекта: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Составить памятку, задания, сборник пословиц и поговорок с помощью которых каждый ученик смог  бы с увлечением закрепить свои знания по теме «Правописание слов с разделительными </a:t>
            </a:r>
            <a:r>
              <a:rPr lang="ru-RU" dirty="0" err="1" smtClean="0"/>
              <a:t>ъ</a:t>
            </a:r>
            <a:r>
              <a:rPr lang="ru-RU" dirty="0" smtClean="0"/>
              <a:t> и </a:t>
            </a:r>
            <a:r>
              <a:rPr lang="ru-RU" dirty="0" err="1" smtClean="0"/>
              <a:t>ь</a:t>
            </a:r>
            <a:r>
              <a:rPr lang="ru-RU" dirty="0" smtClean="0"/>
              <a:t>».</a:t>
            </a:r>
          </a:p>
          <a:p>
            <a:pPr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</a:t>
            </a:r>
            <a:r>
              <a:rPr lang="en-US" dirty="0" smtClean="0"/>
              <a:t>1</a:t>
            </a:r>
            <a:r>
              <a:rPr lang="ru-RU" dirty="0" smtClean="0"/>
              <a:t>. проблема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2.планирование</a:t>
            </a:r>
          </a:p>
          <a:p>
            <a:pPr algn="ctr">
              <a:buNone/>
            </a:pPr>
            <a:r>
              <a:rPr lang="ru-RU" dirty="0" smtClean="0"/>
              <a:t>       3.поиск информации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4.продукт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5.презентация</a:t>
            </a:r>
            <a:endParaRPr lang="ru-RU" dirty="0" smtClean="0"/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305800" cy="5821363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Задание для 1-ой группы: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/>
              <a:t>Написать правила   «Правописание слов с разделительными </a:t>
            </a:r>
            <a:r>
              <a:rPr lang="ru-RU" sz="2000" dirty="0" err="1" smtClean="0"/>
              <a:t>ъ</a:t>
            </a:r>
            <a:r>
              <a:rPr lang="ru-RU" sz="2000" dirty="0" smtClean="0"/>
              <a:t> и </a:t>
            </a:r>
            <a:r>
              <a:rPr lang="ru-RU" sz="2000" dirty="0" err="1" smtClean="0"/>
              <a:t>ь</a:t>
            </a:r>
            <a:r>
              <a:rPr lang="ru-RU" sz="2000" dirty="0" smtClean="0"/>
              <a:t>»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2-ой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группы:</a:t>
            </a:r>
          </a:p>
          <a:p>
            <a:pPr>
              <a:buNone/>
            </a:pPr>
            <a:r>
              <a:rPr lang="ru-RU" sz="2000" dirty="0" smtClean="0"/>
              <a:t>Записать </a:t>
            </a:r>
            <a:r>
              <a:rPr lang="ru-RU" sz="2000" dirty="0" smtClean="0"/>
              <a:t>правила «Правописание слов с разделительными </a:t>
            </a:r>
            <a:r>
              <a:rPr lang="ru-RU" sz="2000" dirty="0" err="1" smtClean="0"/>
              <a:t>ъ</a:t>
            </a:r>
            <a:r>
              <a:rPr lang="ru-RU" sz="2000" dirty="0" smtClean="0"/>
              <a:t> и </a:t>
            </a:r>
            <a:r>
              <a:rPr lang="ru-RU" sz="2000" dirty="0" err="1" smtClean="0"/>
              <a:t>ь</a:t>
            </a:r>
            <a:r>
              <a:rPr lang="ru-RU" sz="2000" dirty="0" smtClean="0"/>
              <a:t>» в виде схем и привести примеры.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3-ой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группы:</a:t>
            </a:r>
          </a:p>
          <a:p>
            <a:pPr>
              <a:buNone/>
            </a:pPr>
            <a:r>
              <a:rPr lang="ru-RU" sz="2000" dirty="0" smtClean="0"/>
              <a:t>Подобрать </a:t>
            </a:r>
            <a:r>
              <a:rPr lang="ru-RU" sz="2000" dirty="0" smtClean="0"/>
              <a:t>тренировочные  </a:t>
            </a:r>
            <a:r>
              <a:rPr lang="ru-RU" sz="2000" dirty="0" err="1" smtClean="0"/>
              <a:t>задания,для</a:t>
            </a:r>
            <a:r>
              <a:rPr lang="ru-RU" sz="2000" dirty="0" smtClean="0"/>
              <a:t> отработки написания разделительных </a:t>
            </a:r>
            <a:r>
              <a:rPr lang="ru-RU" sz="2000" dirty="0" err="1" smtClean="0"/>
              <a:t>ъ</a:t>
            </a:r>
            <a:r>
              <a:rPr lang="ru-RU" sz="2000" dirty="0" smtClean="0"/>
              <a:t> и </a:t>
            </a:r>
            <a:r>
              <a:rPr lang="ru-RU" sz="2000" dirty="0" err="1" smtClean="0"/>
              <a:t>ь</a:t>
            </a:r>
            <a:r>
              <a:rPr lang="ru-RU" sz="2000" dirty="0" smtClean="0"/>
              <a:t> знаков.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4-ой группы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2000" dirty="0" smtClean="0"/>
              <a:t>Составить словарик с орфограммами с разделительными </a:t>
            </a:r>
            <a:r>
              <a:rPr lang="ru-RU" sz="2000" dirty="0" err="1" smtClean="0"/>
              <a:t>ъ</a:t>
            </a:r>
            <a:r>
              <a:rPr lang="ru-RU" sz="2000" dirty="0" smtClean="0"/>
              <a:t> и </a:t>
            </a:r>
            <a:r>
              <a:rPr lang="ru-RU" sz="2000" dirty="0" err="1" smtClean="0"/>
              <a:t>ь</a:t>
            </a:r>
            <a:r>
              <a:rPr lang="ru-RU" sz="2000" dirty="0" smtClean="0"/>
              <a:t> знаками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5-ой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группы:</a:t>
            </a:r>
          </a:p>
          <a:p>
            <a:pPr>
              <a:buNone/>
            </a:pPr>
            <a:r>
              <a:rPr lang="ru-RU" sz="2000" dirty="0" smtClean="0"/>
              <a:t>Подобрать  </a:t>
            </a:r>
            <a:r>
              <a:rPr lang="ru-RU" sz="2000" dirty="0" smtClean="0"/>
              <a:t>пословицы и </a:t>
            </a:r>
            <a:r>
              <a:rPr lang="ru-RU" sz="2000" dirty="0" err="1" smtClean="0"/>
              <a:t>поговороки</a:t>
            </a:r>
            <a:r>
              <a:rPr lang="ru-RU" sz="2000" dirty="0" smtClean="0"/>
              <a:t> на эти орфограммы.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146</TotalTime>
  <Words>213</Words>
  <Application>Microsoft Office PowerPoint</Application>
  <PresentationFormat>Экран (4:3)</PresentationFormat>
  <Paragraphs>27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Света</dc:creator>
  <cp:lastModifiedBy>Светлана</cp:lastModifiedBy>
  <cp:revision>12</cp:revision>
  <cp:lastPrinted>1601-01-01T00:00:00Z</cp:lastPrinted>
  <dcterms:created xsi:type="dcterms:W3CDTF">1601-01-01T00:00:00Z</dcterms:created>
  <dcterms:modified xsi:type="dcterms:W3CDTF">2014-04-08T09:39:14Z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