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56" r:id="rId3"/>
    <p:sldId id="284" r:id="rId4"/>
    <p:sldId id="285" r:id="rId5"/>
    <p:sldId id="257" r:id="rId6"/>
    <p:sldId id="262" r:id="rId7"/>
    <p:sldId id="263" r:id="rId8"/>
    <p:sldId id="264" r:id="rId9"/>
    <p:sldId id="265" r:id="rId10"/>
    <p:sldId id="292" r:id="rId11"/>
    <p:sldId id="294" r:id="rId12"/>
    <p:sldId id="293" r:id="rId13"/>
    <p:sldId id="267" r:id="rId14"/>
    <p:sldId id="268" r:id="rId15"/>
    <p:sldId id="276" r:id="rId16"/>
    <p:sldId id="278" r:id="rId17"/>
    <p:sldId id="283" r:id="rId18"/>
    <p:sldId id="273" r:id="rId19"/>
    <p:sldId id="274" r:id="rId20"/>
    <p:sldId id="275" r:id="rId21"/>
    <p:sldId id="272" r:id="rId22"/>
    <p:sldId id="286" r:id="rId23"/>
    <p:sldId id="287" r:id="rId24"/>
    <p:sldId id="288" r:id="rId25"/>
    <p:sldId id="289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5" autoAdjust="0"/>
  </p:normalViewPr>
  <p:slideViewPr>
    <p:cSldViewPr>
      <p:cViewPr varScale="1">
        <p:scale>
          <a:sx n="83" d="100"/>
          <a:sy n="83" d="100"/>
        </p:scale>
        <p:origin x="-6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31283-70F0-47C2-85C6-688593277244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247AB-303F-4BCF-9313-52DAF5B55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3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247AB-303F-4BCF-9313-52DAF5B5560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4;&#1077;&#1090;&#1089;&#1082;&#1080;&#1077;%20&#1087;&#1077;&#1089;&#1085;&#1080;\&#1071;%20&#1088;&#1080;&#1089;&#1091;&#1102;%20&#1101;&#1090;&#1086;&#1090;%20&#1084;&#1080;&#1088;%20-%20&#1041;&#1072;&#1088;&#1073;&#1072;&#1088;&#1080;&#1082;&#1080;+.mp3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3-&#1043;%20&#1050;&#1051;&#1040;&#1057;&#1057;\&#1042;&#1054;&#1057;&#1055;&#1048;&#1058;&#1040;&#1058;&#1045;&#1051;&#1068;&#1053;&#1040;&#1071;%20&#1056;&#1040;&#1041;&#1054;&#1058;&#1040;\&#1052;&#1045;&#1044;-&#1055;&#1048;&#1065;&#1040;%20&#1041;&#1054;&#1043;&#1054;&#1042;\&#1059;&#1095;&#1072;&#1090;%20&#1074;%20&#1096;&#1082;&#1086;&#1083;&#1077;%20(-).mp3" TargetMode="Externa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\Desktop\МЕРОПРИЯТИЯ\мед\пчелы\3 пче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3621234" cy="269178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411008"/>
            <a:ext cx="4070377" cy="280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690" y="3714752"/>
            <a:ext cx="4162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857232"/>
            <a:ext cx="318288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CA20CRZ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290"/>
            <a:ext cx="4317060" cy="289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27980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э\Downloads\i (3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07" y="3500438"/>
            <a:ext cx="4500593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4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CAG38D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4209256" cy="2104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iCAL506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43" y="1052736"/>
            <a:ext cx="4002021" cy="3001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iCA9QJ9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995"/>
            <a:ext cx="4664680" cy="3498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91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iCA3VA6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38" y="2659079"/>
            <a:ext cx="3038524" cy="3963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2b69c18a6a4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" y="6872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03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\Desktop\МЕРОПРИЯТИЯ\мед\травы\ли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000396" cy="3469208"/>
          </a:xfrm>
          <a:prstGeom prst="rect">
            <a:avLst/>
          </a:prstGeom>
          <a:noFill/>
        </p:spPr>
      </p:pic>
      <p:pic>
        <p:nvPicPr>
          <p:cNvPr id="4099" name="Picture 3" descr="C:\Users\э\Desktop\МЕРОПРИЯТИЯ\мед\травы\шипов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28604"/>
            <a:ext cx="4429156" cy="3308940"/>
          </a:xfrm>
          <a:prstGeom prst="rect">
            <a:avLst/>
          </a:prstGeom>
          <a:noFill/>
        </p:spPr>
      </p:pic>
      <p:pic>
        <p:nvPicPr>
          <p:cNvPr id="4100" name="Picture 4" descr="C:\Users\э\Desktop\МЕРОПРИЯТИЯ\мед\травы\гречих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071834" cy="4031783"/>
          </a:xfrm>
          <a:prstGeom prst="rect">
            <a:avLst/>
          </a:prstGeom>
          <a:noFill/>
        </p:spPr>
      </p:pic>
      <p:pic>
        <p:nvPicPr>
          <p:cNvPr id="4101" name="Picture 5" descr="C:\Users\э\Desktop\МЕРОПРИЯТИЯ\мед\травы\подсолнеч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214686"/>
            <a:ext cx="2558157" cy="3357580"/>
          </a:xfrm>
          <a:prstGeom prst="rect">
            <a:avLst/>
          </a:prstGeom>
          <a:noFill/>
        </p:spPr>
      </p:pic>
      <p:pic>
        <p:nvPicPr>
          <p:cNvPr id="4102" name="Picture 6" descr="C:\Users\э\Desktop\МЕРОПРИЯТИЯ\мед\травы\клевер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00050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\Desktop\МЕРОПРИЯТИЯ\мед\травы\люц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357454" cy="3094159"/>
          </a:xfrm>
          <a:prstGeom prst="rect">
            <a:avLst/>
          </a:prstGeom>
          <a:noFill/>
        </p:spPr>
      </p:pic>
      <p:pic>
        <p:nvPicPr>
          <p:cNvPr id="5123" name="Picture 3" descr="C:\Users\э\Desktop\МЕРОПРИЯТИЯ\мед\травы\смород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28"/>
            <a:ext cx="2286011" cy="3000389"/>
          </a:xfrm>
          <a:prstGeom prst="rect">
            <a:avLst/>
          </a:prstGeom>
          <a:noFill/>
        </p:spPr>
      </p:pic>
      <p:pic>
        <p:nvPicPr>
          <p:cNvPr id="5124" name="Picture 4" descr="C:\Users\э\Desktop\МЕРОПРИЯТИЯ\мед\травы\сли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85728"/>
            <a:ext cx="2262198" cy="2969135"/>
          </a:xfrm>
          <a:prstGeom prst="rect">
            <a:avLst/>
          </a:prstGeom>
          <a:noFill/>
        </p:spPr>
      </p:pic>
      <p:pic>
        <p:nvPicPr>
          <p:cNvPr id="5125" name="Picture 5" descr="C:\Users\э\Desktop\МЕРОПРИЯТИЯ\мед\травы\морков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527227"/>
            <a:ext cx="2388070" cy="3134343"/>
          </a:xfrm>
          <a:prstGeom prst="rect">
            <a:avLst/>
          </a:prstGeom>
          <a:noFill/>
        </p:spPr>
      </p:pic>
      <p:pic>
        <p:nvPicPr>
          <p:cNvPr id="5126" name="Picture 6" descr="C:\Users\э\Desktop\МЕРОПРИЯТИЯ\мед\травы\огурц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429000"/>
            <a:ext cx="2428892" cy="318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\Desktop\МЕРОПРИЯТИЯ\мед\травы\es217160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34" y="285727"/>
            <a:ext cx="4281936" cy="2786083"/>
          </a:xfrm>
          <a:prstGeom prst="rect">
            <a:avLst/>
          </a:prstGeom>
          <a:noFill/>
        </p:spPr>
      </p:pic>
      <p:pic>
        <p:nvPicPr>
          <p:cNvPr id="9219" name="Picture 3" descr="C:\Users\э\Desktop\МЕРОПРИЯТИЯ\мед\пчелы\943091569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464744" cy="2771794"/>
          </a:xfrm>
          <a:prstGeom prst="rect">
            <a:avLst/>
          </a:prstGeom>
          <a:noFill/>
        </p:spPr>
      </p:pic>
      <p:pic>
        <p:nvPicPr>
          <p:cNvPr id="9220" name="Picture 4" descr="C:\Users\э\Desktop\МЕРОПРИЯТИЯ\мед\пчелы\76599981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3976712" cy="3181370"/>
          </a:xfrm>
          <a:prstGeom prst="rect">
            <a:avLst/>
          </a:prstGeom>
          <a:noFill/>
        </p:spPr>
      </p:pic>
      <p:pic>
        <p:nvPicPr>
          <p:cNvPr id="9221" name="Picture 5" descr="C:\Users\э\Desktop\МЕРОПРИЯТИЯ\мед\пчелы\29205692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357562"/>
            <a:ext cx="3839788" cy="3071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-214338"/>
            <a:ext cx="3829067" cy="255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357430"/>
            <a:ext cx="2907951" cy="240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61790"/>
            <a:ext cx="2714644" cy="193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428868"/>
            <a:ext cx="2714644" cy="204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572008"/>
            <a:ext cx="295710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2143116"/>
            <a:ext cx="1785950" cy="22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124278"/>
            <a:ext cx="2857520" cy="215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Я рисую этот мир - Барбарики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764383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э\Desktop\МЕРОПРИЯТИЯ\мед\пчелы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7048549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5929330"/>
            <a:ext cx="403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Япония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э\Desktop\МЕРОПРИЯТИЯ\мед\травы\пам.пчеле Кузе в Москв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445264" cy="4843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57214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Памятник пчеле Кузе в Москве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\Desktop\МЕРОПРИЯТИЯ\мед\травы\пам. в Уф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829" y="124104"/>
            <a:ext cx="7257509" cy="54511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6248" y="6000768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г. Уфа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14422"/>
            <a:ext cx="8458200" cy="12144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 Black" pitchFamily="34" charset="0"/>
              </a:rPr>
              <a:t>МЕД – ПИЩА БОГОВ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4" name="Рисунок 14" descr="3ec801f2f0b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23431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31m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768" y="214290"/>
            <a:ext cx="1266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31m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750" y="4357688"/>
            <a:ext cx="1266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\Desktop\МЕРОПРИЯТИЯ\мед\травы\в Кана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824" y="45370"/>
            <a:ext cx="6524761" cy="52965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5715016"/>
            <a:ext cx="315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Канада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\Desktop\МЕРОПРИЯТИЯ\мед\травы\В Меды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286644" cy="5475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585789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г.  Медынь</a:t>
            </a:r>
            <a:endParaRPr lang="ru-RU" sz="2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\Downloads\161452_39928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54000"/>
            <a:ext cx="84582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\Downloads\i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4237226" cy="2214578"/>
          </a:xfrm>
          <a:prstGeom prst="rect">
            <a:avLst/>
          </a:prstGeom>
          <a:noFill/>
        </p:spPr>
      </p:pic>
      <p:pic>
        <p:nvPicPr>
          <p:cNvPr id="4099" name="Picture 3" descr="C:\Users\э\Downloads\i (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714840" cy="2357420"/>
          </a:xfrm>
          <a:prstGeom prst="rect">
            <a:avLst/>
          </a:prstGeom>
          <a:noFill/>
        </p:spPr>
      </p:pic>
      <p:pic>
        <p:nvPicPr>
          <p:cNvPr id="4100" name="Picture 4" descr="C:\Users\э\Downloads\i (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290"/>
            <a:ext cx="3048021" cy="2286016"/>
          </a:xfrm>
          <a:prstGeom prst="rect">
            <a:avLst/>
          </a:prstGeom>
          <a:noFill/>
        </p:spPr>
      </p:pic>
      <p:pic>
        <p:nvPicPr>
          <p:cNvPr id="4101" name="Picture 5" descr="C:\Users\э\Downloads\i (2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3432"/>
            <a:ext cx="3085631" cy="2214568"/>
          </a:xfrm>
          <a:prstGeom prst="rect">
            <a:avLst/>
          </a:prstGeom>
          <a:noFill/>
        </p:spPr>
      </p:pic>
      <p:pic>
        <p:nvPicPr>
          <p:cNvPr id="4102" name="Picture 6" descr="C:\Users\э\Downloads\i (2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500570"/>
            <a:ext cx="3693307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\Downloads\i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256"/>
            <a:ext cx="4029066" cy="2571744"/>
          </a:xfrm>
          <a:prstGeom prst="rect">
            <a:avLst/>
          </a:prstGeom>
          <a:noFill/>
        </p:spPr>
      </p:pic>
      <p:pic>
        <p:nvPicPr>
          <p:cNvPr id="5123" name="Picture 3" descr="C:\Users\э\Downloads\i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619384" cy="2806483"/>
          </a:xfrm>
          <a:prstGeom prst="rect">
            <a:avLst/>
          </a:prstGeom>
          <a:noFill/>
        </p:spPr>
      </p:pic>
      <p:pic>
        <p:nvPicPr>
          <p:cNvPr id="5124" name="Picture 4" descr="C:\Users\э\Downloads\i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3691883" cy="2714620"/>
          </a:xfrm>
          <a:prstGeom prst="rect">
            <a:avLst/>
          </a:prstGeom>
          <a:noFill/>
        </p:spPr>
      </p:pic>
      <p:pic>
        <p:nvPicPr>
          <p:cNvPr id="5125" name="Picture 5" descr="C:\Users\э\Downloads\i (1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571984"/>
            <a:ext cx="3093742" cy="2286016"/>
          </a:xfrm>
          <a:prstGeom prst="rect">
            <a:avLst/>
          </a:prstGeom>
          <a:noFill/>
        </p:spPr>
      </p:pic>
      <p:pic>
        <p:nvPicPr>
          <p:cNvPr id="5126" name="Picture 6" descr="C:\Users\э\Downloads\i (3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61" y="2071678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\Downloads\i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3048015" cy="2286011"/>
          </a:xfrm>
          <a:prstGeom prst="rect">
            <a:avLst/>
          </a:prstGeom>
          <a:noFill/>
        </p:spPr>
      </p:pic>
      <p:pic>
        <p:nvPicPr>
          <p:cNvPr id="6147" name="Picture 3" descr="C:\Users\э\Downloads\i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500320" cy="2500320"/>
          </a:xfrm>
          <a:prstGeom prst="rect">
            <a:avLst/>
          </a:prstGeom>
          <a:noFill/>
        </p:spPr>
      </p:pic>
      <p:pic>
        <p:nvPicPr>
          <p:cNvPr id="6148" name="Picture 4" descr="C:\Users\э\Downloads\i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491" y="0"/>
            <a:ext cx="3238509" cy="2428882"/>
          </a:xfrm>
          <a:prstGeom prst="rect">
            <a:avLst/>
          </a:prstGeom>
          <a:noFill/>
        </p:spPr>
      </p:pic>
      <p:pic>
        <p:nvPicPr>
          <p:cNvPr id="6149" name="Picture 5" descr="C:\Users\э\Downloads\i (1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2762269" cy="2071702"/>
          </a:xfrm>
          <a:prstGeom prst="rect">
            <a:avLst/>
          </a:prstGeom>
          <a:noFill/>
        </p:spPr>
      </p:pic>
      <p:pic>
        <p:nvPicPr>
          <p:cNvPr id="6150" name="Picture 6" descr="C:\Users\э\Downloads\i (2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357670"/>
            <a:ext cx="3917184" cy="2500330"/>
          </a:xfrm>
          <a:prstGeom prst="rect">
            <a:avLst/>
          </a:prstGeom>
          <a:noFill/>
        </p:spPr>
      </p:pic>
      <p:pic>
        <p:nvPicPr>
          <p:cNvPr id="6151" name="Picture 7" descr="C:\Users\э\Downloads\i (29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928802"/>
            <a:ext cx="3214709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\Downloads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913129"/>
            <a:ext cx="2864188" cy="3802019"/>
          </a:xfrm>
          <a:prstGeom prst="rect">
            <a:avLst/>
          </a:prstGeom>
          <a:noFill/>
        </p:spPr>
      </p:pic>
      <p:pic>
        <p:nvPicPr>
          <p:cNvPr id="8195" name="Picture 3" descr="C:\Users\э\Downloads\i (3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429132"/>
            <a:ext cx="2214588" cy="2214588"/>
          </a:xfrm>
          <a:prstGeom prst="rect">
            <a:avLst/>
          </a:prstGeom>
          <a:noFill/>
        </p:spPr>
      </p:pic>
      <p:pic>
        <p:nvPicPr>
          <p:cNvPr id="8196" name="Picture 4" descr="C:\Users\э\Downloads\i (3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290"/>
            <a:ext cx="5828375" cy="41433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357166"/>
            <a:ext cx="410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Спасибо за внимание</a:t>
            </a:r>
            <a:endParaRPr lang="ru-RU" sz="2800" b="1" dirty="0"/>
          </a:p>
        </p:txBody>
      </p:sp>
      <p:pic>
        <p:nvPicPr>
          <p:cNvPr id="6" name="Учат в школе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000496" y="571501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\Downloads\honey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8947" cy="2820908"/>
          </a:xfrm>
          <a:prstGeom prst="rect">
            <a:avLst/>
          </a:prstGeom>
          <a:noFill/>
        </p:spPr>
      </p:pic>
      <p:pic>
        <p:nvPicPr>
          <p:cNvPr id="1027" name="Picture 3" descr="C:\Users\э\Downloads\c92b90ffad76342e328e6ead8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282"/>
            <a:ext cx="915120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э\Downloads\435971530b20e69c46b5bcaa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1459"/>
            <a:ext cx="3560226" cy="5566541"/>
          </a:xfrm>
          <a:prstGeom prst="rect">
            <a:avLst/>
          </a:prstGeom>
          <a:noFill/>
        </p:spPr>
      </p:pic>
      <p:pic>
        <p:nvPicPr>
          <p:cNvPr id="6" name="Рисунок 5" descr="bescennyy-m_d_bg (400x302, 14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642918"/>
            <a:ext cx="51435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УЛЕЙ</a:t>
            </a:r>
            <a:endParaRPr lang="ru-RU" sz="4800" b="1" dirty="0"/>
          </a:p>
        </p:txBody>
      </p:sp>
      <p:pic>
        <p:nvPicPr>
          <p:cNvPr id="5" name="Рисунок 1" descr="0_c5e2_878c4980_X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286412" cy="425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071546"/>
            <a:ext cx="22758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iCA9QJ9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67" y="4200928"/>
            <a:ext cx="3195232" cy="239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45603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66" y="2000240"/>
            <a:ext cx="3417592" cy="438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э\Desktop\МЕРОПРИЯТИЯ\мед\пчелы\ме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76"/>
            <a:ext cx="3952902" cy="2964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3"/>
            <a:ext cx="2786082" cy="46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шершен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496"/>
            <a:ext cx="4868475" cy="324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\Desktop\МЕРОПРИЯТИЯ\мед\травы\меду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286016" cy="2286016"/>
          </a:xfrm>
          <a:prstGeom prst="rect">
            <a:avLst/>
          </a:prstGeom>
          <a:noFill/>
        </p:spPr>
      </p:pic>
      <p:pic>
        <p:nvPicPr>
          <p:cNvPr id="3075" name="Picture 3" descr="C:\Users\э\Desktop\МЕРОПРИЯТИЯ\мед\травы\шипов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99430"/>
            <a:ext cx="3476612" cy="2541237"/>
          </a:xfrm>
          <a:prstGeom prst="rect">
            <a:avLst/>
          </a:prstGeom>
          <a:noFill/>
        </p:spPr>
      </p:pic>
      <p:pic>
        <p:nvPicPr>
          <p:cNvPr id="3076" name="Picture 4" descr="C:\Users\э\Desktop\МЕРОПРИЯТИЯ\мед\травы\сли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85728"/>
            <a:ext cx="2214578" cy="2906634"/>
          </a:xfrm>
          <a:prstGeom prst="rect">
            <a:avLst/>
          </a:prstGeom>
          <a:noFill/>
        </p:spPr>
      </p:pic>
      <p:pic>
        <p:nvPicPr>
          <p:cNvPr id="3077" name="Picture 5" descr="C:\Users\э\Desktop\МЕРОПРИЯТИЯ\мед\травы\клеве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571876"/>
            <a:ext cx="2643206" cy="2643206"/>
          </a:xfrm>
          <a:prstGeom prst="rect">
            <a:avLst/>
          </a:prstGeom>
          <a:noFill/>
        </p:spPr>
      </p:pic>
      <p:pic>
        <p:nvPicPr>
          <p:cNvPr id="3078" name="Picture 6" descr="C:\Users\э\Desktop\МЕРОПРИЯТИЯ\мед\травы\земляни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8604"/>
            <a:ext cx="228601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63" y="571500"/>
            <a:ext cx="5429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Пчелиная  семья.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20" y="571480"/>
            <a:ext cx="2092554" cy="157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85860"/>
            <a:ext cx="1500192" cy="172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19445"/>
            <a:ext cx="1400177" cy="179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238220"/>
            <a:ext cx="1365252" cy="227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3500438"/>
            <a:ext cx="2141538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43624" y="2428868"/>
            <a:ext cx="2000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Матка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071810"/>
            <a:ext cx="1643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Пчела-сборщица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1" y="2500306"/>
            <a:ext cx="1579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Трутень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5857892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Пчела-охранник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25" y="5643563"/>
            <a:ext cx="19081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Пчела-разведчик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31</Words>
  <Application>Microsoft Office PowerPoint</Application>
  <PresentationFormat>Экран (4:3)</PresentationFormat>
  <Paragraphs>15</Paragraphs>
  <Slides>26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УЛЕЙ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</dc:creator>
  <cp:lastModifiedBy>э</cp:lastModifiedBy>
  <cp:revision>27</cp:revision>
  <dcterms:created xsi:type="dcterms:W3CDTF">2015-04-12T11:23:27Z</dcterms:created>
  <dcterms:modified xsi:type="dcterms:W3CDTF">2015-09-26T10:01:27Z</dcterms:modified>
</cp:coreProperties>
</file>