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FDB10-0708-47CF-A14E-981781A225B9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C7744-1561-4403-8CA8-E2FD2AD1D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D8101-6678-40BC-A57B-217B9A45822C}" type="datetimeFigureOut">
              <a:rPr lang="ru-RU" smtClean="0"/>
              <a:pPr/>
              <a:t>23.09.2015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D6F63-8E31-429D-8318-47303D24D8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AF644-EB39-4EA4-A1BE-FCF60DD02838}" type="datetime1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C30A-4946-4880-9A11-FE1B25DBF4EE}" type="datetime1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5E57-D4FA-468E-A80F-60316F11C245}" type="datetime1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1221-E534-45BD-A59E-5D31F64FB7F6}" type="datetime1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3D446-E962-4372-86AE-1BB05EDE4538}" type="datetime1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9D20A-7D4D-4BE2-A329-8D1B7C93D85B}" type="datetime1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BD86D-82D3-43AF-B165-DCFFF9ADC595}" type="datetime1">
              <a:rPr lang="ru-RU" smtClean="0"/>
              <a:pPr/>
              <a:t>23.09.2015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68FA-C121-4FD9-881A-9BEA68A57DE7}" type="datetime1">
              <a:rPr lang="ru-RU" smtClean="0"/>
              <a:pPr/>
              <a:t>23.09.2015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3DAB-0104-4B1F-8ACA-50EC4C658912}" type="datetime1">
              <a:rPr lang="ru-RU" smtClean="0"/>
              <a:pPr/>
              <a:t>23.09.2015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836E4-19AC-4315-8FB0-0B906164BED3}" type="datetime1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BBC4-2737-49BC-80BC-4AEBBDA09F65}" type="datetime1">
              <a:rPr lang="ru-RU" smtClean="0"/>
              <a:pPr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89519-AB6B-4100-8F46-3CC3649ED91C}" type="datetime1">
              <a:rPr lang="ru-RU" smtClean="0"/>
              <a:pPr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mamojpapoj.ru/wp-content/uploads/2012/09/Leo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mamojpapoj.ru/wp-content/uploads/2012/09/comp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smamojpapoj.ru/wp-content/uploads/2012/09/DSC_2877%D0%B0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smamojpapoj.ru/wp-content/uploads/2012/09/DSC_2903%D0%B0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smamojpapoj.ru/wp-content/uploads/2012/09/DSC_2904%D0%B0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mamojpapoj.ru/wp-content/uploads/2012/09/DSC_2954%D0%B0.jpg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smamojpapoj.ru/wp-content/uploads/2012/09/DSC_2951%D0%B0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mamojpapoj.ru/wp-content/uploads/2012/09/DSC_2959%D0%B0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2.jpeg"/><Relationship Id="rId2" Type="http://schemas.openxmlformats.org/officeDocument/2006/relationships/hyperlink" Target="http://smamojpapoj.ru/wp-content/uploads/2012/09/DSC_2963%D0%B0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mamojpapoj.ru/wp-content/uploads/2012/09/Leo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smamojpapoj.ru/wp-content/uploads/2012/09/DSC_2965%D0%B0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  <a:latin typeface="Comic Sans MS" pitchFamily="66" charset="0"/>
              </a:rPr>
              <a:t>Аппликация  «ЛЕВ»</a:t>
            </a:r>
            <a:endParaRPr lang="ru-RU" sz="60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http://smamojpapoj.ru/wp-content/uploads/2012/09/Leo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142984"/>
            <a:ext cx="4000528" cy="561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mamojpapoj.ru/wp-content/uploads/2012/09/comp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28604"/>
            <a:ext cx="8001056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90874" cy="365125"/>
          </a:xfrm>
        </p:spPr>
        <p:txBody>
          <a:bodyPr/>
          <a:lstStyle/>
          <a:p>
            <a:r>
              <a:rPr lang="ru-RU" dirty="0" smtClean="0"/>
              <a:t>учитель начальных классов МОУ СОШ №26 г. Комсомольска-на-Амуре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mamojpapoj.ru/wp-content/uploads/2012/09/DSC_2877%D0%B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00562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smamojpapoj.ru/wp-content/uploads/2012/09/DSC_2903%D0%B0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3" y="3429000"/>
            <a:ext cx="46434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smamojpapoj.ru/wp-content/uploads/2012/09/DSC_2904%D0%B01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429124" cy="342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smamojpapoj.ru/wp-content/uploads/2012/09/DSC_2951%D0%B0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0"/>
            <a:ext cx="471487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mamojpapoj.ru/wp-content/uploads/2012/09/DSC_2954%D0%B0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57356" y="3500438"/>
            <a:ext cx="500066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mamojpapoj.ru/wp-content/uploads/2012/09/DSC_2959%D0%B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8786874" cy="65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mamojpapoj.ru/wp-content/uploads/2012/09/DSC_2963%D0%B0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214678" cy="3776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smamojpapoj.ru/wp-content/uploads/2012/09/DSC_2965%D0%B0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5997" y="0"/>
            <a:ext cx="3048003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smamojpapoj.ru/wp-content/uploads/2012/09/Leo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14612" y="1547797"/>
            <a:ext cx="3690948" cy="5310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Использованные материалы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smtClean="0"/>
              <a:t>smamojpapoj.ru/</a:t>
            </a:r>
            <a:r>
              <a:rPr lang="ru-RU" sz="2000" cap="all" dirty="0" smtClean="0"/>
              <a:t>АВТОР СЧАСТЛИВАЯ МАМА 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учитель начальных классов МОУ СОШ №26 г. Комсомольска-на-Амуре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82</Words>
  <PresentationFormat>Экран (4:3)</PresentationFormat>
  <Paragraphs>10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Аппликация  «ЛЕВ»</vt:lpstr>
      <vt:lpstr>Слайд 2</vt:lpstr>
      <vt:lpstr>Слайд 3</vt:lpstr>
      <vt:lpstr>Слайд 4</vt:lpstr>
      <vt:lpstr>Слайд 5</vt:lpstr>
      <vt:lpstr>Слайд 6</vt:lpstr>
      <vt:lpstr>Использованные материалы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Аппликация  ЛЕВ</dc:title>
  <dc:creator>Любовь</dc:creator>
  <cp:lastModifiedBy>Любовь</cp:lastModifiedBy>
  <cp:revision>6</cp:revision>
  <dcterms:created xsi:type="dcterms:W3CDTF">2015-09-18T11:55:36Z</dcterms:created>
  <dcterms:modified xsi:type="dcterms:W3CDTF">2015-09-23T09:14:38Z</dcterms:modified>
</cp:coreProperties>
</file>