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59" r:id="rId5"/>
    <p:sldId id="263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8694-E263-4756-BB1C-598EAAF77C7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9BA-EC64-4454-A615-E1798C782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3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8694-E263-4756-BB1C-598EAAF77C7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9BA-EC64-4454-A615-E1798C782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3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8694-E263-4756-BB1C-598EAAF77C7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9BA-EC64-4454-A615-E1798C782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2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8694-E263-4756-BB1C-598EAAF77C7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9BA-EC64-4454-A615-E1798C782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81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8694-E263-4756-BB1C-598EAAF77C7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9BA-EC64-4454-A615-E1798C782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1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8694-E263-4756-BB1C-598EAAF77C7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9BA-EC64-4454-A615-E1798C782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4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8694-E263-4756-BB1C-598EAAF77C7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9BA-EC64-4454-A615-E1798C782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9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8694-E263-4756-BB1C-598EAAF77C7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9BA-EC64-4454-A615-E1798C782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91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8694-E263-4756-BB1C-598EAAF77C7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9BA-EC64-4454-A615-E1798C782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09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8694-E263-4756-BB1C-598EAAF77C7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9BA-EC64-4454-A615-E1798C782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2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8694-E263-4756-BB1C-598EAAF77C7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B9BA-EC64-4454-A615-E1798C782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4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8694-E263-4756-BB1C-598EAAF77C78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B9BA-EC64-4454-A615-E1798C782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8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по экологическому воспитанию с детьми средней группы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«Знакомство с историей возникновения бумаги»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Знакомство детей через экспериментальную деятельность с историей возникновения бумаги.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1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Слепим дощечку из глины и напишем письмо маме.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Сейчас мы посмотрим, что ты можешь, глина.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Раскатать и написать…</a:t>
            </a:r>
            <a:endParaRPr lang="ru-RU" dirty="0"/>
          </a:p>
        </p:txBody>
      </p:sp>
      <p:pic>
        <p:nvPicPr>
          <p:cNvPr id="7" name="Picture 2" descr="K:\экологический проект\IMG_36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K:\экологический проект\IMG_36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03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появились восковые дощечки для письма.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Что-то сейчас будет… Создаём восковую дощечку.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Попробуем </a:t>
            </a:r>
            <a:r>
              <a:rPr lang="ru-RU" dirty="0" smtClean="0"/>
              <a:t>написать </a:t>
            </a:r>
            <a:r>
              <a:rPr lang="ru-RU" dirty="0" smtClean="0"/>
              <a:t>письмо Деду Морозу.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K:\экологический проект\IMG_36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936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экологический проект\IMG_3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4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Пишем на восковых дощечках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и порисовать…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Ох, интересная и трудная это работа – рисовать на восковых дощечках.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K:\экологический проект\IMG_3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80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K:\экологический проект\IMG_3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8000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7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Старые газеты тоже пойдут в дело: создаём тарелку в стиле папье - маше.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K:\экологический проект\IMG_37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:\экологический проект\IMG_3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2443"/>
            <a:ext cx="2976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8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бумага всё же привычнее и удобнее.</a:t>
            </a:r>
            <a:endParaRPr lang="ru-RU" dirty="0"/>
          </a:p>
        </p:txBody>
      </p:sp>
      <p:pic>
        <p:nvPicPr>
          <p:cNvPr id="4" name="Picture 2" descr="K:\экологический проект\IMG_36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9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родителями: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Вот эту снежинку, да на праздничную ёлку!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Будем беречь природу – сдавать макулатуру.</a:t>
            </a:r>
            <a:endParaRPr lang="ru-RU" dirty="0"/>
          </a:p>
        </p:txBody>
      </p:sp>
      <p:pic>
        <p:nvPicPr>
          <p:cNvPr id="7" name="Picture 2" descr="K:\экологический проект\IMG_38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:\экологический проект\IMG_36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78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128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 по экологическому воспитанию с детьми средней группы  «Знакомство с историей возникновения бумаги»</vt:lpstr>
      <vt:lpstr>Слепим дощечку из глины и напишем письмо маме.</vt:lpstr>
      <vt:lpstr>Как появились восковые дощечки для письма.</vt:lpstr>
      <vt:lpstr>Пишем на восковых дощечках</vt:lpstr>
      <vt:lpstr>Старые газеты тоже пойдут в дело: создаём тарелку в стиле папье - маше.</vt:lpstr>
      <vt:lpstr>А бумага всё же привычнее и удобнее.</vt:lpstr>
      <vt:lpstr>Работа с родителями: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экологическому воспитанию детей младшей группы «Знакомство с историей возникновения бумаги»</dc:title>
  <dc:creator>Андрей</dc:creator>
  <cp:lastModifiedBy>Андрей</cp:lastModifiedBy>
  <cp:revision>7</cp:revision>
  <dcterms:created xsi:type="dcterms:W3CDTF">2013-04-21T15:23:08Z</dcterms:created>
  <dcterms:modified xsi:type="dcterms:W3CDTF">2013-04-21T16:14:36Z</dcterms:modified>
</cp:coreProperties>
</file>