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8" r:id="rId4"/>
    <p:sldId id="269" r:id="rId5"/>
    <p:sldId id="258" r:id="rId6"/>
    <p:sldId id="259" r:id="rId7"/>
    <p:sldId id="260" r:id="rId8"/>
    <p:sldId id="263" r:id="rId9"/>
    <p:sldId id="270" r:id="rId10"/>
    <p:sldId id="276" r:id="rId11"/>
    <p:sldId id="277" r:id="rId12"/>
    <p:sldId id="267" r:id="rId13"/>
    <p:sldId id="264" r:id="rId14"/>
    <p:sldId id="26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imple-fauna.ru/wild-animals/krasivyj-belomordyj-delf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imple-fauna.ru/wild-animals/krasnyj-volk-zhivotnoe-iz-krasnoj-knig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85794"/>
            <a:ext cx="4457672" cy="37147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Учебно-методическое пособие</a:t>
            </a:r>
            <a:r>
              <a:rPr lang="en-US" sz="4400" b="1" dirty="0" smtClean="0"/>
              <a:t>:</a:t>
            </a:r>
            <a:r>
              <a:rPr lang="ru-RU" sz="4400" b="1" dirty="0" smtClean="0"/>
              <a:t> «ЖИВОТНЫЕ КРАСНОЙ КНИГИ»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500702"/>
            <a:ext cx="4214842" cy="3714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</a:t>
            </a:r>
            <a:r>
              <a:rPr lang="en-US" sz="1600" dirty="0" smtClean="0"/>
              <a:t>:</a:t>
            </a:r>
            <a:r>
              <a:rPr lang="ru-RU" sz="1600" dirty="0" smtClean="0"/>
              <a:t> Юринова Надежда Александровна</a:t>
            </a:r>
            <a:endParaRPr lang="ru-RU" sz="1600" dirty="0"/>
          </a:p>
        </p:txBody>
      </p:sp>
      <p:pic>
        <p:nvPicPr>
          <p:cNvPr id="13316" name="Picture 4" descr="Статьи КМВ - Ессентуки Пятигорск Кисловодск Минеральные Воды"/>
          <p:cNvPicPr>
            <a:picLocks noChangeAspect="1" noChangeArrowheads="1"/>
          </p:cNvPicPr>
          <p:nvPr/>
        </p:nvPicPr>
        <p:blipFill>
          <a:blip r:embed="rId2" cstate="print"/>
          <a:srcRect l="43792" t="4219" b="8349"/>
          <a:stretch>
            <a:fillRect/>
          </a:stretch>
        </p:blipFill>
        <p:spPr bwMode="auto">
          <a:xfrm>
            <a:off x="285720" y="357165"/>
            <a:ext cx="3786214" cy="474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hlinkClick r:id="rId2" tooltip="Красивый беломордый дельфин"/>
              </a:rPr>
              <a:t>Беломордый дельфин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482042" cy="2714644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Короткоголовый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дельфин с черными боками и плавниками , длина тела около трех метров. Маленький клювик до 5 см делает их милыми и необычными. В водах России беломордый дельфин обитает только в Баренцевом и Балтийском морях.</a:t>
            </a:r>
          </a:p>
          <a:p>
            <a:endParaRPr lang="ru-RU" dirty="0"/>
          </a:p>
        </p:txBody>
      </p:sp>
      <p:pic>
        <p:nvPicPr>
          <p:cNvPr id="4" name="Рисунок 3" descr="Беломордый дельфин - Редкие животные из красной книги">
            <a:hlinkClick r:id="rId2" tooltip="&quot;Красивый беломордый дельфин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5712460" cy="2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n>
                  <a:solidFill>
                    <a:sysClr val="windowText" lastClr="000000"/>
                  </a:solidFill>
                </a:ln>
                <a:hlinkClick r:id="rId2" tooltip="Красный волк — животное из красной книги"/>
              </a:rPr>
              <a:t>Красный или горный волк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339166" cy="26432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Длина тела до 1 метра, вес от 12 до 21 кг, внешне напоминает лису, собственно за это и пострадал. </a:t>
            </a:r>
            <a:r>
              <a:rPr lang="ru-RU" dirty="0" smtClean="0"/>
              <a:t>Горе-охотники </a:t>
            </a:r>
            <a:r>
              <a:rPr lang="ru-RU" dirty="0" smtClean="0"/>
              <a:t>подвергли этот вид массовому отстрелу.  В основном, горный волк привлек людей своим красивым пушистым мехом, ярко-рыжего окраса и отличительной «изюминкой» — кончиком хвоста , который в отличии от лисьего, имел черный цвет. Обитает красный волк на Дальнем Востоке, в Китае и Монголии, предпочитает передвигаться небольшими стаями — от 8 до 15 особей.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расный или горный волк - Редкие животные из красной книги">
            <a:hlinkClick r:id="rId2" tooltip="&quot;Красный волк — животное из красной книг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4"/>
            <a:ext cx="52864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4000504"/>
            <a:ext cx="2776526" cy="2079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Начиная с 1600 г, на нашей планете вымерло около 150 видов животных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5024"/>
            <a:ext cx="8358246" cy="626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апом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56793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3705220" cy="938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Запомни"/>
          <p:cNvPicPr>
            <a:picLocks noChangeAspect="1" noChangeArrowheads="1"/>
          </p:cNvPicPr>
          <p:nvPr/>
        </p:nvPicPr>
        <p:blipFill>
          <a:blip r:embed="rId2" cstate="print"/>
          <a:srcRect t="28332" r="27103" b="6900"/>
          <a:stretch>
            <a:fillRect/>
          </a:stretch>
        </p:blipFill>
        <p:spPr bwMode="auto">
          <a:xfrm>
            <a:off x="4000496" y="285728"/>
            <a:ext cx="4857784" cy="610336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ая книга - Картинка 2817/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28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детей с Красной книгой и </a:t>
            </a:r>
            <a:r>
              <a:rPr lang="ru-RU" dirty="0" smtClean="0"/>
              <a:t>животными, которые в нее внесены.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чить бережно к ним относится.</a:t>
            </a:r>
          </a:p>
          <a:p>
            <a:r>
              <a:rPr lang="ru-RU" dirty="0" smtClean="0"/>
              <a:t>Рассмотреть правила, которые должны выполнять люди.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48 год Ученые всего мира создали международный союз охраны прир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884"/>
            <a:ext cx="8143932" cy="610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Животные и растения Красной книги - Животные Красной книги - Картинки по окружающему миру"/>
          <p:cNvPicPr>
            <a:picLocks noChangeAspect="1" noChangeArrowheads="1"/>
          </p:cNvPicPr>
          <p:nvPr/>
        </p:nvPicPr>
        <p:blipFill>
          <a:blip r:embed="rId2" cstate="print"/>
          <a:srcRect l="8823" t="7190" r="3922" b="14379"/>
          <a:stretch>
            <a:fillRect/>
          </a:stretch>
        </p:blipFill>
        <p:spPr bwMode="auto">
          <a:xfrm>
            <a:off x="155062" y="357166"/>
            <a:ext cx="444611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История Красной книги - Красная книга - Картинки по окружающему ми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мурский горал - Редкие животные из красной книги"/>
          <p:cNvPicPr/>
          <p:nvPr/>
        </p:nvPicPr>
        <p:blipFill>
          <a:blip r:embed="rId4" cstate="print"/>
          <a:srcRect l="18461"/>
          <a:stretch>
            <a:fillRect/>
          </a:stretch>
        </p:blipFill>
        <p:spPr bwMode="auto">
          <a:xfrm>
            <a:off x="285720" y="3429000"/>
            <a:ext cx="4357718" cy="2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лан - Редкие животные из красной книги"/>
          <p:cNvPicPr/>
          <p:nvPr/>
        </p:nvPicPr>
        <p:blipFill>
          <a:blip r:embed="rId5" cstate="print"/>
          <a:srcRect l="7503" r="19964"/>
          <a:stretch>
            <a:fillRect/>
          </a:stretch>
        </p:blipFill>
        <p:spPr bwMode="auto">
          <a:xfrm>
            <a:off x="4572000" y="500042"/>
            <a:ext cx="4143404" cy="2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Животные Красной книги. Бобр. - Отгадайте загадку: Есть на речках лесорубы В серебристо-бурых шубах. Из деревьев, веток, глины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6" y="214290"/>
            <a:ext cx="8524934" cy="639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рбис - Презентация 2762/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19" y="214290"/>
            <a:ext cx="8477309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Ирбис - Презентация 2762/10"/>
          <p:cNvPicPr>
            <a:picLocks noChangeAspect="1" noChangeArrowheads="1"/>
          </p:cNvPicPr>
          <p:nvPr/>
        </p:nvPicPr>
        <p:blipFill>
          <a:blip r:embed="rId2" cstate="print"/>
          <a:srcRect l="20225" t="14607" r="17416" b="22472"/>
          <a:stretch>
            <a:fillRect/>
          </a:stretch>
        </p:blipFill>
        <p:spPr bwMode="auto">
          <a:xfrm>
            <a:off x="2000232" y="1142984"/>
            <a:ext cx="528641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ыхух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3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3702" y="4000504"/>
            <a:ext cx="2347898" cy="2079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Т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9962"/>
            <a:ext cx="8429684" cy="63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над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680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116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Учебно-методическое пособие: «ЖИВОТНЫЕ КРАСНОЙ КНИГИ»</vt:lpstr>
      <vt:lpstr>Цели: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Беломордый дельфин </vt:lpstr>
      <vt:lpstr>Красный или горный волк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пособие: «ЖИВОТНЫЕ КРАСНОЙ КНИГИ»</dc:title>
  <dc:creator>дом</dc:creator>
  <cp:lastModifiedBy>user</cp:lastModifiedBy>
  <cp:revision>14</cp:revision>
  <dcterms:created xsi:type="dcterms:W3CDTF">2014-11-19T15:55:28Z</dcterms:created>
  <dcterms:modified xsi:type="dcterms:W3CDTF">2014-11-21T16:57:03Z</dcterms:modified>
</cp:coreProperties>
</file>