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71" r:id="rId3"/>
    <p:sldId id="272" r:id="rId4"/>
    <p:sldId id="273" r:id="rId5"/>
    <p:sldId id="274" r:id="rId6"/>
    <p:sldId id="275" r:id="rId7"/>
    <p:sldId id="276" r:id="rId8"/>
    <p:sldId id="277" r:id="rId9"/>
    <p:sldId id="269" r:id="rId10"/>
    <p:sldId id="270" r:id="rId11"/>
    <p:sldId id="265" r:id="rId12"/>
    <p:sldId id="264" r:id="rId13"/>
    <p:sldId id="267" r:id="rId14"/>
    <p:sldId id="266" r:id="rId15"/>
    <p:sldId id="26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99" autoAdjust="0"/>
    <p:restoredTop sz="94660"/>
  </p:normalViewPr>
  <p:slideViewPr>
    <p:cSldViewPr>
      <p:cViewPr varScale="1">
        <p:scale>
          <a:sx n="115" d="100"/>
          <a:sy n="115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54BAED-6CAB-4E2A-8A17-8B3B73A33FD1}" type="datetimeFigureOut">
              <a:rPr lang="ru-RU" smtClean="0"/>
              <a:pPr/>
              <a:t>14.09.2015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74E5E0-9584-4687-B758-121E60F21B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8916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74E5E0-9584-4687-B758-121E60F21B16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74E5E0-9584-4687-B758-121E60F21B16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74E5E0-9584-4687-B758-121E60F21B16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74E5E0-9584-4687-B758-121E60F21B16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74E5E0-9584-4687-B758-121E60F21B16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74E5E0-9584-4687-B758-121E60F21B16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74E5E0-9584-4687-B758-121E60F21B16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74E5E0-9584-4687-B758-121E60F21B16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49140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74E5E0-9584-4687-B758-121E60F21B16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0398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74E5E0-9584-4687-B758-121E60F21B16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99946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74E5E0-9584-4687-B758-121E60F21B16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78272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74E5E0-9584-4687-B758-121E60F21B16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03728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74E5E0-9584-4687-B758-121E60F21B16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26875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74E5E0-9584-4687-B758-121E60F21B16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01004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74E5E0-9584-4687-B758-121E60F21B16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AA5CB-02E7-427A-AE5E-D6E95FA18089}" type="datetimeFigureOut">
              <a:rPr lang="ru-RU" smtClean="0"/>
              <a:pPr/>
              <a:t>14.09.2015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8EE58-5C84-459F-AB58-D659D549E0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AA5CB-02E7-427A-AE5E-D6E95FA18089}" type="datetimeFigureOut">
              <a:rPr lang="ru-RU" smtClean="0"/>
              <a:pPr/>
              <a:t>14.09.2015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8EE58-5C84-459F-AB58-D659D549E0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AA5CB-02E7-427A-AE5E-D6E95FA18089}" type="datetimeFigureOut">
              <a:rPr lang="ru-RU" smtClean="0"/>
              <a:pPr/>
              <a:t>14.09.2015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8EE58-5C84-459F-AB58-D659D549E0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AA5CB-02E7-427A-AE5E-D6E95FA18089}" type="datetimeFigureOut">
              <a:rPr lang="ru-RU" smtClean="0"/>
              <a:pPr/>
              <a:t>14.09.2015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8EE58-5C84-459F-AB58-D659D549E0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AA5CB-02E7-427A-AE5E-D6E95FA18089}" type="datetimeFigureOut">
              <a:rPr lang="ru-RU" smtClean="0"/>
              <a:pPr/>
              <a:t>14.09.2015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8EE58-5C84-459F-AB58-D659D549E0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AA5CB-02E7-427A-AE5E-D6E95FA18089}" type="datetimeFigureOut">
              <a:rPr lang="ru-RU" smtClean="0"/>
              <a:pPr/>
              <a:t>14.09.2015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8EE58-5C84-459F-AB58-D659D549E0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AA5CB-02E7-427A-AE5E-D6E95FA18089}" type="datetimeFigureOut">
              <a:rPr lang="ru-RU" smtClean="0"/>
              <a:pPr/>
              <a:t>14.09.2015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8EE58-5C84-459F-AB58-D659D549E0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AA5CB-02E7-427A-AE5E-D6E95FA18089}" type="datetimeFigureOut">
              <a:rPr lang="ru-RU" smtClean="0"/>
              <a:pPr/>
              <a:t>14.09.2015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8EE58-5C84-459F-AB58-D659D549E0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AA5CB-02E7-427A-AE5E-D6E95FA18089}" type="datetimeFigureOut">
              <a:rPr lang="ru-RU" smtClean="0"/>
              <a:pPr/>
              <a:t>14.09.2015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8EE58-5C84-459F-AB58-D659D549E0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AA5CB-02E7-427A-AE5E-D6E95FA18089}" type="datetimeFigureOut">
              <a:rPr lang="ru-RU" smtClean="0"/>
              <a:pPr/>
              <a:t>14.09.2015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8EE58-5C84-459F-AB58-D659D549E0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AA5CB-02E7-427A-AE5E-D6E95FA18089}" type="datetimeFigureOut">
              <a:rPr lang="ru-RU" smtClean="0"/>
              <a:pPr/>
              <a:t>14.09.2015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8EE58-5C84-459F-AB58-D659D549E0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AA5CB-02E7-427A-AE5E-D6E95FA18089}" type="datetimeFigureOut">
              <a:rPr lang="ru-RU" smtClean="0"/>
              <a:pPr/>
              <a:t>14.09.2015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A8EE58-5C84-459F-AB58-D659D549E02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361554" y="2071679"/>
            <a:ext cx="5210841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Математика</a:t>
            </a:r>
          </a:p>
          <a:p>
            <a:pPr algn="ctr"/>
            <a:r>
              <a:rPr lang="ru-RU" sz="6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Monotype Corsiva" pitchFamily="66" charset="0"/>
              </a:rPr>
              <a:t>В</a:t>
            </a:r>
          </a:p>
          <a:p>
            <a:pPr algn="ctr"/>
            <a:r>
              <a:rPr lang="ru-RU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музыке</a:t>
            </a:r>
            <a:endParaRPr lang="ru-RU" sz="6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476872"/>
          </a:xfrm>
        </p:spPr>
        <p:txBody>
          <a:bodyPr>
            <a:normAutofit/>
          </a:bodyPr>
          <a:lstStyle/>
          <a:p>
            <a:pPr>
              <a:buSzPct val="150000"/>
            </a:pPr>
            <a:r>
              <a:rPr lang="ru-RU" dirty="0" smtClean="0"/>
              <a:t> </a:t>
            </a:r>
            <a:r>
              <a:rPr lang="ru-RU" dirty="0" smtClean="0">
                <a:latin typeface="Bookman Old Style" panose="02050604050505020204" pitchFamily="18" charset="0"/>
              </a:rPr>
              <a:t>Секунда ( от лат. </a:t>
            </a:r>
            <a:r>
              <a:rPr lang="en-US" dirty="0" err="1" smtClean="0">
                <a:latin typeface="Bookman Old Style" panose="02050604050505020204" pitchFamily="18" charset="0"/>
              </a:rPr>
              <a:t>Secundus</a:t>
            </a:r>
            <a:r>
              <a:rPr lang="en-US" dirty="0" smtClean="0">
                <a:latin typeface="Bookman Old Style" panose="02050604050505020204" pitchFamily="18" charset="0"/>
              </a:rPr>
              <a:t>)</a:t>
            </a:r>
            <a:r>
              <a:rPr lang="ru-RU" dirty="0" smtClean="0">
                <a:latin typeface="Bookman Old Style" panose="02050604050505020204" pitchFamily="18" charset="0"/>
              </a:rPr>
              <a:t> – второй.</a:t>
            </a:r>
          </a:p>
          <a:p>
            <a:pPr>
              <a:buSzPct val="150000"/>
            </a:pPr>
            <a:endParaRPr lang="ru-RU" dirty="0" smtClean="0">
              <a:latin typeface="Bookman Old Style" panose="02050604050505020204" pitchFamily="18" charset="0"/>
            </a:endParaRPr>
          </a:p>
          <a:p>
            <a:pPr>
              <a:buSzPct val="150000"/>
            </a:pPr>
            <a:r>
              <a:rPr lang="ru-RU" dirty="0" smtClean="0">
                <a:latin typeface="Bookman Old Style" panose="02050604050505020204" pitchFamily="18" charset="0"/>
              </a:rPr>
              <a:t>Терция ( от лат. </a:t>
            </a:r>
            <a:r>
              <a:rPr lang="en-US" dirty="0" err="1" smtClean="0">
                <a:latin typeface="Bookman Old Style" panose="02050604050505020204" pitchFamily="18" charset="0"/>
              </a:rPr>
              <a:t>Tertia</a:t>
            </a:r>
            <a:r>
              <a:rPr lang="en-US" dirty="0" smtClean="0">
                <a:latin typeface="Bookman Old Style" panose="02050604050505020204" pitchFamily="18" charset="0"/>
              </a:rPr>
              <a:t>) -</a:t>
            </a:r>
            <a:r>
              <a:rPr lang="ru-RU" dirty="0" smtClean="0">
                <a:latin typeface="Bookman Old Style" panose="02050604050505020204" pitchFamily="18" charset="0"/>
              </a:rPr>
              <a:t> третья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67544" y="908720"/>
            <a:ext cx="8358246" cy="288032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Times New Roman" pitchFamily="18" charset="0"/>
              </a:rPr>
              <a:t>Соло</a:t>
            </a:r>
            <a:r>
              <a:rPr lang="ru-RU" sz="3600" dirty="0" smtClean="0">
                <a:latin typeface="Monotype Corsiva" panose="03010101010201010101" pitchFamily="66" charset="0"/>
                <a:cs typeface="Times New Roman" pitchFamily="18" charset="0"/>
              </a:rPr>
              <a:t> (от  </a:t>
            </a:r>
            <a:r>
              <a:rPr lang="ru-RU" sz="3600" dirty="0" err="1" smtClean="0">
                <a:latin typeface="Monotype Corsiva" panose="03010101010201010101" pitchFamily="66" charset="0"/>
                <a:cs typeface="Times New Roman" pitchFamily="18" charset="0"/>
              </a:rPr>
              <a:t>итал</a:t>
            </a:r>
            <a:r>
              <a:rPr lang="ru-RU" sz="3600" dirty="0" smtClean="0">
                <a:latin typeface="Monotype Corsiva" panose="03010101010201010101" pitchFamily="66" charset="0"/>
                <a:cs typeface="Times New Roman" pitchFamily="18" charset="0"/>
              </a:rPr>
              <a:t>. соло – единственный, один) – эпизод в музыкальном произведении, который исполняется одним певцом </a:t>
            </a:r>
          </a:p>
          <a:p>
            <a:pPr algn="ctr">
              <a:buNone/>
            </a:pPr>
            <a:r>
              <a:rPr lang="ru-RU" sz="3600" dirty="0" smtClean="0">
                <a:latin typeface="Monotype Corsiva" panose="03010101010201010101" pitchFamily="66" charset="0"/>
                <a:cs typeface="Times New Roman" pitchFamily="18" charset="0"/>
              </a:rPr>
              <a:t>или инструментом.</a:t>
            </a:r>
            <a:endParaRPr lang="ru-RU" sz="3600" dirty="0">
              <a:latin typeface="Monotype Corsiva" panose="03010101010201010101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79512" y="1124744"/>
            <a:ext cx="8640960" cy="2855239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Times New Roman" pitchFamily="18" charset="0"/>
              </a:rPr>
              <a:t>Дуэт</a:t>
            </a:r>
            <a:r>
              <a:rPr lang="ru-RU" sz="3600" dirty="0">
                <a:latin typeface="Monotype Corsiva" panose="03010101010201010101" pitchFamily="66" charset="0"/>
                <a:cs typeface="Times New Roman" pitchFamily="18" charset="0"/>
              </a:rPr>
              <a:t> (от лат. дуо – два) – </a:t>
            </a:r>
            <a:r>
              <a:rPr lang="ru-RU" sz="3600" dirty="0" smtClean="0">
                <a:latin typeface="Monotype Corsiva" panose="03010101010201010101" pitchFamily="66" charset="0"/>
                <a:cs typeface="Times New Roman" pitchFamily="18" charset="0"/>
              </a:rPr>
              <a:t>ансамбль </a:t>
            </a:r>
            <a:r>
              <a:rPr lang="ru-RU" sz="3600" dirty="0">
                <a:latin typeface="Monotype Corsiva" panose="03010101010201010101" pitchFamily="66" charset="0"/>
                <a:cs typeface="Times New Roman" pitchFamily="18" charset="0"/>
              </a:rPr>
              <a:t>из двух исполнителей, </a:t>
            </a:r>
            <a:r>
              <a:rPr lang="ru-RU" sz="3600" dirty="0" smtClean="0">
                <a:latin typeface="Monotype Corsiva" panose="03010101010201010101" pitchFamily="66" charset="0"/>
                <a:cs typeface="Times New Roman" pitchFamily="18" charset="0"/>
              </a:rPr>
              <a:t>у </a:t>
            </a:r>
            <a:r>
              <a:rPr lang="ru-RU" sz="3600" dirty="0">
                <a:latin typeface="Monotype Corsiva" panose="03010101010201010101" pitchFamily="66" charset="0"/>
                <a:cs typeface="Times New Roman" pitchFamily="18" charset="0"/>
              </a:rPr>
              <a:t>каждого из которых имеется </a:t>
            </a:r>
          </a:p>
          <a:p>
            <a:pPr algn="ctr">
              <a:buNone/>
            </a:pPr>
            <a:r>
              <a:rPr lang="ru-RU" sz="3600" dirty="0">
                <a:latin typeface="Monotype Corsiva" panose="03010101010201010101" pitchFamily="66" charset="0"/>
                <a:cs typeface="Times New Roman" pitchFamily="18" charset="0"/>
              </a:rPr>
              <a:t>своя мелодическая линия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23528" y="1484784"/>
            <a:ext cx="8496944" cy="184883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Times New Roman" pitchFamily="18" charset="0"/>
              </a:rPr>
              <a:t>Трио</a:t>
            </a:r>
            <a:r>
              <a:rPr lang="ru-RU" sz="3600" dirty="0">
                <a:latin typeface="Monotype Corsiva" panose="03010101010201010101" pitchFamily="66" charset="0"/>
                <a:cs typeface="Times New Roman" pitchFamily="18" charset="0"/>
              </a:rPr>
              <a:t> – ансамбль из трех исполнителей с самостоятельной партией у каждого из них.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51520" y="1268760"/>
            <a:ext cx="8606760" cy="271179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Times New Roman" pitchFamily="18" charset="0"/>
              </a:rPr>
              <a:t>Квартет </a:t>
            </a:r>
            <a:r>
              <a:rPr lang="ru-RU" sz="3600" dirty="0">
                <a:latin typeface="Monotype Corsiva" panose="03010101010201010101" pitchFamily="66" charset="0"/>
                <a:cs typeface="Times New Roman" pitchFamily="18" charset="0"/>
              </a:rPr>
              <a:t>(от лат. </a:t>
            </a:r>
            <a:r>
              <a:rPr lang="ru-RU" sz="3600" dirty="0" err="1">
                <a:latin typeface="Monotype Corsiva" panose="03010101010201010101" pitchFamily="66" charset="0"/>
                <a:cs typeface="Times New Roman" pitchFamily="18" charset="0"/>
              </a:rPr>
              <a:t>квартус</a:t>
            </a:r>
            <a:r>
              <a:rPr lang="ru-RU" sz="3600" dirty="0">
                <a:latin typeface="Monotype Corsiva" panose="03010101010201010101" pitchFamily="66" charset="0"/>
                <a:cs typeface="Times New Roman" pitchFamily="18" charset="0"/>
              </a:rPr>
              <a:t> - четыре):</a:t>
            </a:r>
          </a:p>
          <a:p>
            <a:pPr marL="0" indent="0">
              <a:buNone/>
            </a:pPr>
            <a:r>
              <a:rPr lang="ru-RU" sz="3600" dirty="0">
                <a:latin typeface="Monotype Corsiva" panose="03010101010201010101" pitchFamily="66" charset="0"/>
                <a:cs typeface="Times New Roman" pitchFamily="18" charset="0"/>
              </a:rPr>
              <a:t>1) ансамбль из четырех исполнителей;</a:t>
            </a:r>
          </a:p>
          <a:p>
            <a:pPr marL="0" indent="0">
              <a:buNone/>
            </a:pPr>
            <a:r>
              <a:rPr lang="ru-RU" sz="3600" dirty="0">
                <a:latin typeface="Monotype Corsiva" panose="03010101010201010101" pitchFamily="66" charset="0"/>
                <a:cs typeface="Times New Roman" pitchFamily="18" charset="0"/>
              </a:rPr>
              <a:t>2) сочинение, написанное для четырех музыкантов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251520" y="571480"/>
            <a:ext cx="8640960" cy="4000527"/>
          </a:xfrm>
        </p:spPr>
        <p:txBody>
          <a:bodyPr>
            <a:noAutofit/>
          </a:bodyPr>
          <a:lstStyle/>
          <a:p>
            <a:pPr>
              <a:spcBef>
                <a:spcPct val="20000"/>
              </a:spcBef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+mn-ea"/>
                <a:cs typeface="Times New Roman" pitchFamily="18" charset="0"/>
              </a:rPr>
              <a:t>Квинтет</a:t>
            </a:r>
            <a:r>
              <a:rPr lang="ru-RU" sz="3600" dirty="0">
                <a:latin typeface="Monotype Corsiva" panose="03010101010201010101" pitchFamily="66" charset="0"/>
                <a:ea typeface="+mn-ea"/>
                <a:cs typeface="Times New Roman" pitchFamily="18" charset="0"/>
              </a:rPr>
              <a:t> (</a:t>
            </a:r>
            <a:r>
              <a:rPr lang="en-US" sz="3600" dirty="0" err="1">
                <a:latin typeface="Monotype Corsiva" panose="03010101010201010101" pitchFamily="66" charset="0"/>
                <a:ea typeface="+mn-ea"/>
                <a:cs typeface="Times New Roman" pitchFamily="18" charset="0"/>
              </a:rPr>
              <a:t>quintus</a:t>
            </a:r>
            <a:r>
              <a:rPr lang="en-US" sz="3600" dirty="0">
                <a:latin typeface="Monotype Corsiva" panose="03010101010201010101" pitchFamily="66" charset="0"/>
                <a:ea typeface="+mn-ea"/>
                <a:cs typeface="Times New Roman" pitchFamily="18" charset="0"/>
              </a:rPr>
              <a:t> </a:t>
            </a:r>
            <a:r>
              <a:rPr lang="ru-RU" sz="3600" dirty="0">
                <a:latin typeface="Monotype Corsiva" panose="03010101010201010101" pitchFamily="66" charset="0"/>
                <a:ea typeface="+mn-ea"/>
                <a:cs typeface="Times New Roman" pitchFamily="18" charset="0"/>
              </a:rPr>
              <a:t>от лат. пять) – ансамбль из пяти исполнителей с самостоятельной партией у каждого из них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:\ИРИНА сайт\Новая папка\Рисунок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6050"/>
            <a:ext cx="9144000" cy="656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7495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:\ИРИНА сайт\Новая папка\Рисунок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0"/>
            <a:ext cx="82534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37829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:\ИРИНА сайт\Новая папка\Рисунок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-6350"/>
            <a:ext cx="9107487" cy="687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00942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:\ИРИНА сайт\Новая папка\Рисунок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-17463"/>
            <a:ext cx="8047037" cy="689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9411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:\ИРИНА сайт\Новая папка\Рисунок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8" y="365125"/>
            <a:ext cx="8034337" cy="6126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07777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:\ИРИНА сайт\Новая папка\Рисунок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365125"/>
            <a:ext cx="8132763" cy="6126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60161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:\ИРИНА сайт\Новая папка\Рисунок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963" y="500063"/>
            <a:ext cx="6950075" cy="585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60249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Интервал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 smtClean="0">
                <a:latin typeface="Bookman Old Style" panose="02050604050505020204" pitchFamily="18" charset="0"/>
              </a:rPr>
              <a:t>От лат. </a:t>
            </a:r>
            <a:r>
              <a:rPr lang="en-US" sz="2800" dirty="0" err="1" smtClean="0">
                <a:latin typeface="Bookman Old Style" panose="02050604050505020204" pitchFamily="18" charset="0"/>
              </a:rPr>
              <a:t>Intervallum</a:t>
            </a:r>
            <a:r>
              <a:rPr lang="en-US" sz="2800" dirty="0" smtClean="0">
                <a:latin typeface="Bookman Old Style" panose="02050604050505020204" pitchFamily="18" charset="0"/>
              </a:rPr>
              <a:t> –</a:t>
            </a:r>
            <a:r>
              <a:rPr lang="ru-RU" sz="2800" dirty="0" smtClean="0">
                <a:latin typeface="Bookman Old Style" panose="02050604050505020204" pitchFamily="18" charset="0"/>
              </a:rPr>
              <a:t> промежуток, расстояние.</a:t>
            </a:r>
          </a:p>
          <a:p>
            <a:pPr>
              <a:buNone/>
            </a:pPr>
            <a:endParaRPr lang="ru-RU" sz="2800" dirty="0" smtClean="0">
              <a:latin typeface="Bookman Old Style" panose="02050604050505020204" pitchFamily="18" charset="0"/>
            </a:endParaRPr>
          </a:p>
          <a:p>
            <a:pPr>
              <a:buSzPct val="160000"/>
            </a:pPr>
            <a:r>
              <a:rPr lang="ru-RU" sz="2800" dirty="0" smtClean="0">
                <a:latin typeface="Bookman Old Style" panose="02050604050505020204" pitchFamily="18" charset="0"/>
              </a:rPr>
              <a:t>В музыке соотношение двух звуков по высоте</a:t>
            </a:r>
          </a:p>
          <a:p>
            <a:pPr>
              <a:buSzPct val="160000"/>
            </a:pPr>
            <a:r>
              <a:rPr lang="ru-RU" sz="2800" dirty="0" smtClean="0">
                <a:latin typeface="Bookman Old Style" panose="02050604050505020204" pitchFamily="18" charset="0"/>
              </a:rPr>
              <a:t> В математике множество чисел или точек на прямой, заключающихся между двумя данными числами</a:t>
            </a:r>
            <a:endParaRPr lang="ru-RU" sz="2800" dirty="0"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176</Words>
  <Application>Microsoft Office PowerPoint</Application>
  <PresentationFormat>Экран (4:3)</PresentationFormat>
  <Paragraphs>35</Paragraphs>
  <Slides>15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Интервал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Квинтет (quintus от лат. пять) – ансамбль из пяти исполнителей с самостоятельной партией у каждого из них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МАТЕМАТИКА  В  МУЗЫКЕ</dc:title>
  <dc:creator>fujitsu-siemens</dc:creator>
  <cp:lastModifiedBy>Ulia</cp:lastModifiedBy>
  <cp:revision>22</cp:revision>
  <dcterms:created xsi:type="dcterms:W3CDTF">2010-11-29T20:21:53Z</dcterms:created>
  <dcterms:modified xsi:type="dcterms:W3CDTF">2015-09-14T16:16:07Z</dcterms:modified>
</cp:coreProperties>
</file>