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672E"/>
    <a:srgbClr val="D13BA6"/>
    <a:srgbClr val="4ED5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739649192895740288.jpg"/>
          <p:cNvPicPr>
            <a:picLocks noChangeAspect="1"/>
          </p:cNvPicPr>
          <p:nvPr/>
        </p:nvPicPr>
        <p:blipFill>
          <a:blip r:embed="rId2" cstate="print">
            <a:lum bright="11000"/>
          </a:blip>
          <a:stretch>
            <a:fillRect/>
          </a:stretch>
        </p:blipFill>
        <p:spPr>
          <a:xfrm>
            <a:off x="0" y="1"/>
            <a:ext cx="9113309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82550" h="38100" prst="coolSlant"/>
            </a:sp3d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8000" b="1" dirty="0">
              <a:solidFill>
                <a:srgbClr val="FF0000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кроссворд  для учащихся общеобразовательных школ 4-го класса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Содержимое 3" descr="739649192895740288.jpg"/>
          <p:cNvPicPr>
            <a:picLocks noChangeAspect="1"/>
          </p:cNvPicPr>
          <p:nvPr/>
        </p:nvPicPr>
        <p:blipFill>
          <a:blip r:embed="rId2" cstate="print">
            <a:lum bright="25000" contrast="1000"/>
          </a:blip>
          <a:stretch>
            <a:fillRect/>
          </a:stretch>
        </p:blipFill>
        <p:spPr>
          <a:xfrm>
            <a:off x="30691" y="0"/>
            <a:ext cx="9113309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Овал 4"/>
          <p:cNvSpPr/>
          <p:nvPr/>
        </p:nvSpPr>
        <p:spPr>
          <a:xfrm>
            <a:off x="7010400" y="274320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467600" y="566928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8-конечная звезда 43"/>
          <p:cNvSpPr/>
          <p:nvPr/>
        </p:nvSpPr>
        <p:spPr>
          <a:xfrm>
            <a:off x="6553200" y="762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53" name="Прямоугольник 52"/>
          <p:cNvSpPr/>
          <p:nvPr/>
        </p:nvSpPr>
        <p:spPr>
          <a:xfrm>
            <a:off x="6477000" y="7620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 </a:t>
            </a:r>
            <a:r>
              <a:rPr lang="ru-RU" b="1" dirty="0" smtClean="0"/>
              <a:t>3       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5620308" y="277368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534708" y="2773680"/>
            <a:ext cx="457200" cy="579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49108" y="277368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906308" y="277368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620308" y="277368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077508" y="393192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449108" y="335280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077508" y="277368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77508" y="220980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77508" y="335280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77508" y="103632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77508" y="161544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77508" y="4511040"/>
            <a:ext cx="457200" cy="579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638800" y="3352800"/>
            <a:ext cx="457200" cy="579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38800" y="3962400"/>
            <a:ext cx="457200" cy="579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20308" y="4511040"/>
            <a:ext cx="457200" cy="579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Ш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620308" y="2773680"/>
            <a:ext cx="457200" cy="579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991908" y="393192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991908" y="335280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991908" y="990599"/>
            <a:ext cx="457200" cy="62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991908" y="161544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991908" y="2194560"/>
            <a:ext cx="457200" cy="57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534708" y="457200"/>
            <a:ext cx="457200" cy="579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534708" y="1036320"/>
            <a:ext cx="457200" cy="579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534708" y="1615440"/>
            <a:ext cx="457200" cy="579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534708" y="2194560"/>
            <a:ext cx="457200" cy="579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449108" y="393192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449108" y="451104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7906308" y="219456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906308" y="161544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906308" y="335280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449108" y="509016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924800" y="396240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7906308" y="103632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Ж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7906308" y="4572000"/>
            <a:ext cx="457200" cy="579120"/>
          </a:xfrm>
          <a:prstGeom prst="ellipse">
            <a:avLst/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2" name="8-конечная звезда 41"/>
          <p:cNvSpPr/>
          <p:nvPr/>
        </p:nvSpPr>
        <p:spPr>
          <a:xfrm>
            <a:off x="5620308" y="23622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43" name="8-конечная звезда 42"/>
          <p:cNvSpPr/>
          <p:nvPr/>
        </p:nvSpPr>
        <p:spPr>
          <a:xfrm>
            <a:off x="6077508" y="6096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8-конечная звезда 44"/>
          <p:cNvSpPr/>
          <p:nvPr/>
        </p:nvSpPr>
        <p:spPr>
          <a:xfrm>
            <a:off x="6991908" y="6096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8-конечная звезда 45"/>
          <p:cNvSpPr/>
          <p:nvPr/>
        </p:nvSpPr>
        <p:spPr>
          <a:xfrm>
            <a:off x="7449108" y="23622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8-конечная звезда 46"/>
          <p:cNvSpPr/>
          <p:nvPr/>
        </p:nvSpPr>
        <p:spPr>
          <a:xfrm>
            <a:off x="7906308" y="609600"/>
            <a:ext cx="381000" cy="381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562600" y="2362200"/>
            <a:ext cx="545342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just"/>
            <a:r>
              <a:rPr lang="ru-RU" sz="2000" b="1" dirty="0" smtClean="0"/>
              <a:t>  1  </a:t>
            </a:r>
            <a:endParaRPr lang="ru-RU" sz="2000" b="1" spc="3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525308" y="2362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991908" y="60960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4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982508" y="609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6</a:t>
            </a:r>
            <a:endParaRPr lang="ru-RU" dirty="0"/>
          </a:p>
        </p:txBody>
      </p:sp>
      <p:sp>
        <p:nvSpPr>
          <p:cNvPr id="57" name="Овальная выноска 56"/>
          <p:cNvSpPr/>
          <p:nvPr/>
        </p:nvSpPr>
        <p:spPr>
          <a:xfrm>
            <a:off x="723900" y="152400"/>
            <a:ext cx="3124200" cy="9144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МУЗЫКАЛЬНЫЙ ЖАНР  </a:t>
            </a:r>
            <a:r>
              <a:rPr lang="ru-RU" dirty="0" smtClean="0">
                <a:solidFill>
                  <a:schemeClr val="bg1"/>
                </a:solidFill>
              </a:rPr>
              <a:t>(ответ 1)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8" name="Овальная выноска 57"/>
          <p:cNvSpPr/>
          <p:nvPr/>
        </p:nvSpPr>
        <p:spPr>
          <a:xfrm>
            <a:off x="762000" y="1143000"/>
            <a:ext cx="3048000" cy="9906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ПОЛЬСКИЙ НАРОДНЫЙ ТАНЕЦ </a:t>
            </a:r>
            <a:r>
              <a:rPr lang="ru-RU" dirty="0" smtClean="0">
                <a:solidFill>
                  <a:schemeClr val="tx1"/>
                </a:solidFill>
              </a:rPr>
              <a:t>(ответ 2)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9" name="Овальная выноска 58"/>
          <p:cNvSpPr/>
          <p:nvPr/>
        </p:nvSpPr>
        <p:spPr>
          <a:xfrm>
            <a:off x="762000" y="2324100"/>
            <a:ext cx="3048000" cy="8382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КАЗАХСКИЙ НАРОДНЫЙ ИНСТРУМЕНТ (</a:t>
            </a:r>
            <a:r>
              <a:rPr lang="ru-RU" sz="1600" dirty="0" smtClean="0">
                <a:solidFill>
                  <a:schemeClr val="tx1"/>
                </a:solidFill>
              </a:rPr>
              <a:t>отв. 3)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0" name="Овальная выноска 59"/>
          <p:cNvSpPr/>
          <p:nvPr/>
        </p:nvSpPr>
        <p:spPr>
          <a:xfrm>
            <a:off x="762000" y="3352800"/>
            <a:ext cx="3048000" cy="9144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РУССКИЙ НАРОДНЫЙ ТАНЕЦ (ответ 4)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Овальная выноска 60"/>
          <p:cNvSpPr/>
          <p:nvPr/>
        </p:nvSpPr>
        <p:spPr>
          <a:xfrm>
            <a:off x="685800" y="4495800"/>
            <a:ext cx="3200400" cy="9906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МУЗЫКАЛЬНАЯ ФОРМА (</a:t>
            </a:r>
            <a:r>
              <a:rPr lang="ru-RU" dirty="0" smtClean="0"/>
              <a:t>ответ 5)</a:t>
            </a:r>
            <a:endParaRPr lang="ru-RU" dirty="0"/>
          </a:p>
        </p:txBody>
      </p:sp>
      <p:sp>
        <p:nvSpPr>
          <p:cNvPr id="62" name="Овальная выноска 61"/>
          <p:cNvSpPr/>
          <p:nvPr/>
        </p:nvSpPr>
        <p:spPr>
          <a:xfrm>
            <a:off x="723900" y="5715000"/>
            <a:ext cx="3124200" cy="990600"/>
          </a:xfrm>
          <a:prstGeom prst="wedgeEllipseCallout">
            <a:avLst>
              <a:gd name="adj1" fmla="val -52076"/>
              <a:gd name="adj2" fmla="val -57260"/>
            </a:avLst>
          </a:prstGeom>
          <a:solidFill>
            <a:srgbClr val="4ED5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ФАМИЛИЯ КАЗАХСКОГО КОМПОЗИТОРА</a:t>
            </a:r>
            <a:r>
              <a:rPr lang="ru-RU" sz="1600" dirty="0" smtClean="0">
                <a:solidFill>
                  <a:schemeClr val="tx1"/>
                </a:solidFill>
              </a:rPr>
              <a:t> (отв.6)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7" name="8-конечная звезда 66"/>
          <p:cNvSpPr/>
          <p:nvPr/>
        </p:nvSpPr>
        <p:spPr>
          <a:xfrm>
            <a:off x="152400" y="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228600" y="8786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1 </a:t>
            </a:r>
            <a:endParaRPr lang="ru-RU" dirty="0"/>
          </a:p>
        </p:txBody>
      </p:sp>
      <p:sp>
        <p:nvSpPr>
          <p:cNvPr id="69" name="8-конечная звезда 68"/>
          <p:cNvSpPr/>
          <p:nvPr/>
        </p:nvSpPr>
        <p:spPr>
          <a:xfrm>
            <a:off x="152400" y="103632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8-конечная звезда 69"/>
          <p:cNvSpPr/>
          <p:nvPr/>
        </p:nvSpPr>
        <p:spPr>
          <a:xfrm>
            <a:off x="152400" y="214884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8-конечная звезда 70"/>
          <p:cNvSpPr/>
          <p:nvPr/>
        </p:nvSpPr>
        <p:spPr>
          <a:xfrm>
            <a:off x="152400" y="326136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8-конечная звезда 71"/>
          <p:cNvSpPr/>
          <p:nvPr/>
        </p:nvSpPr>
        <p:spPr>
          <a:xfrm>
            <a:off x="152400" y="437388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8-конечная звезда 72"/>
          <p:cNvSpPr/>
          <p:nvPr/>
        </p:nvSpPr>
        <p:spPr>
          <a:xfrm>
            <a:off x="152400" y="5486400"/>
            <a:ext cx="533400" cy="533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04800" y="3352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55016" y="115466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 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28600" y="229766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3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4800" y="5562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6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04800" y="45074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7467600" y="6278880"/>
            <a:ext cx="457200" cy="579120"/>
          </a:xfrm>
          <a:prstGeom prst="ellipse">
            <a:avLst/>
          </a:prstGeom>
          <a:solidFill>
            <a:srgbClr val="D13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739649192895740288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30691" y="0"/>
            <a:ext cx="9113309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066800" y="533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Кроссврод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«Музыка» составлен на основе учебного материала по музыке для учащихся 4-ых классов общеобразовательных школ РК.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рименяется на уроках музыки для закрепления 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анализирования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изученного материала на протяжении учебного года. Кроссворд удобен в применении. Составлен при помощи программы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Microsoft Office PowerPoint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преподавателем музыки высшей категории Казахстанско-Российской гимназии г.Усть-Каменогорск Самсоновой Т.Л.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158</Words>
  <Application>Microsoft Office PowerPoint</Application>
  <PresentationFormat>Экран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МУЗЫКА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Милена</dc:creator>
  <cp:lastModifiedBy>Милена</cp:lastModifiedBy>
  <cp:revision>29</cp:revision>
  <dcterms:created xsi:type="dcterms:W3CDTF">2015-06-15T12:06:25Z</dcterms:created>
  <dcterms:modified xsi:type="dcterms:W3CDTF">2015-06-21T13:35:31Z</dcterms:modified>
</cp:coreProperties>
</file>