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81" r:id="rId2"/>
    <p:sldId id="256" r:id="rId3"/>
    <p:sldId id="273" r:id="rId4"/>
    <p:sldId id="257" r:id="rId5"/>
    <p:sldId id="259" r:id="rId6"/>
    <p:sldId id="260" r:id="rId7"/>
    <p:sldId id="282" r:id="rId8"/>
    <p:sldId id="283" r:id="rId9"/>
    <p:sldId id="284" r:id="rId10"/>
    <p:sldId id="285" r:id="rId11"/>
    <p:sldId id="289" r:id="rId12"/>
    <p:sldId id="288" r:id="rId13"/>
    <p:sldId id="287" r:id="rId14"/>
    <p:sldId id="286" r:id="rId15"/>
    <p:sldId id="292" r:id="rId16"/>
    <p:sldId id="290" r:id="rId17"/>
    <p:sldId id="293" r:id="rId18"/>
    <p:sldId id="295" r:id="rId19"/>
    <p:sldId id="296" r:id="rId20"/>
    <p:sldId id="269" r:id="rId21"/>
    <p:sldId id="29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0000"/>
    <a:srgbClr val="CC0066"/>
    <a:srgbClr val="006699"/>
    <a:srgbClr val="FFFFFF"/>
    <a:srgbClr val="FFFFCC"/>
    <a:srgbClr val="CC33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6" autoAdjust="0"/>
    <p:restoredTop sz="94660"/>
  </p:normalViewPr>
  <p:slideViewPr>
    <p:cSldViewPr>
      <p:cViewPr varScale="1">
        <p:scale>
          <a:sx n="69" d="100"/>
          <a:sy n="69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BC1A0-A8B0-4306-9992-F537BE5C1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A9183-9629-4A84-9FEB-109E9E802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253F-011F-4AE0-ADF3-944FA7653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DAC8-806F-4BC4-8260-35FBCCE24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93ED8-ED6A-4490-B86F-93A87C314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4FAD-74F1-4751-971A-DF6EBA39C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4D14-8E9A-4248-B980-6529401C2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9496-B51B-41FA-874F-4FC719388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3A348-5009-49C9-BCD9-18393C516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9290-3562-4133-BCD1-546BF9ED6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798B8-F452-4002-B206-407BD9FD7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E02AF-9C06-4E53-B48A-FD71CE1D3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D767-B56E-4110-A2B0-4925A4773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F060-6B05-4144-8C46-8F0059BD6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93E2F-E457-4175-A58B-A5621C330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67CE6-D30D-40CC-ACD7-0ABD82E90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tx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053848C-9CCD-4D44-842E-4567C58D9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орзина с лоскутам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88640"/>
            <a:ext cx="8014658" cy="638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9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7656" y="-32064"/>
            <a:ext cx="2459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этап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241248" cy="49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7656" y="-32064"/>
            <a:ext cx="2459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этап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91266"/>
            <a:ext cx="7147896" cy="56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7656" y="-32064"/>
            <a:ext cx="2459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этап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380312" cy="50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7656" y="-32064"/>
            <a:ext cx="2459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этап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60067"/>
            <a:ext cx="8028384" cy="550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7656" y="-32064"/>
            <a:ext cx="2459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этап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8" y="1124744"/>
            <a:ext cx="7622624" cy="52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7656" y="-32064"/>
            <a:ext cx="2459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этап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91266"/>
            <a:ext cx="8342704" cy="57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199" y="-32064"/>
            <a:ext cx="764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Завершение работы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3" y="1124744"/>
            <a:ext cx="4267200" cy="3883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404774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199" y="-32064"/>
            <a:ext cx="764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Завершение работы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91266"/>
            <a:ext cx="4108704" cy="4309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03" y="2276872"/>
            <a:ext cx="4450080" cy="43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/>
          <a:lstStyle/>
          <a:p>
            <a:pPr algn="ctr"/>
            <a:r>
              <a:rPr lang="ru-RU" sz="96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физпауза</a:t>
            </a:r>
            <a:endParaRPr lang="ru-RU" sz="9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687960"/>
          </a:xfrm>
        </p:spPr>
        <p:txBody>
          <a:bodyPr/>
          <a:lstStyle/>
          <a:p>
            <a:r>
              <a:rPr lang="ru-RU" sz="10000" dirty="0" smtClean="0">
                <a:solidFill>
                  <a:srgbClr val="FF0000"/>
                </a:solidFill>
              </a:rPr>
              <a:t>Техника безопасности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12576" y="2743200"/>
            <a:ext cx="8229600" cy="4114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46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8459788" y="314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3859" y="116632"/>
            <a:ext cx="4512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603" y="1268760"/>
            <a:ext cx="82525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Изготовление прихватки</a:t>
            </a:r>
          </a:p>
          <a:p>
            <a:pPr algn="ctr"/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лоскутной технике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31" t="3026" r="20625"/>
          <a:stretch/>
        </p:blipFill>
        <p:spPr>
          <a:xfrm>
            <a:off x="3131840" y="2996952"/>
            <a:ext cx="3190106" cy="3293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Правила техники безопасности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6600"/>
                </a:solidFill>
              </a:rPr>
              <a:t>Иголки и булавки вкалывать только в игольницу.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6600"/>
                </a:solidFill>
              </a:rPr>
              <a:t>Ножницы класть с сомкнутыми лезвиями от себя.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6600"/>
                </a:solidFill>
              </a:rPr>
              <a:t>Передавать ножницы с сомкнутыми лезвиями кольцами вперед.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3333CC"/>
                </a:solidFill>
              </a:rPr>
              <a:t>За машиной сидеть прямо, слегка наклонив голову вперед.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3333CC"/>
                </a:solidFill>
              </a:rPr>
              <a:t>Во время работы за машиной ножницы должны находиться в подставке.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3333CC"/>
                </a:solidFill>
              </a:rPr>
              <a:t>Перед началом шитья на швейной машине в изделии не должно находиться булавок и игл.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3333CC"/>
                </a:solidFill>
              </a:rPr>
              <a:t>Необходимо следить за правильным положением рук</a:t>
            </a:r>
            <a:r>
              <a:rPr lang="ru-RU" sz="2000" b="1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CC0066"/>
                </a:solidFill>
              </a:rPr>
              <a:t>Утюг включать и выключать сухими руками, берясь за корпус вилки.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CC0066"/>
                </a:solidFill>
              </a:rPr>
              <a:t>Необходимо следить за тем, чтобы подошва утюга не касалась шнура.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CC0066"/>
                </a:solidFill>
              </a:rPr>
              <a:t>По окончании влажно-тепловой обработки утюг выключить.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" t="-4920" r="272" b="4920"/>
          <a:stretch/>
        </p:blipFill>
        <p:spPr bwMode="auto">
          <a:xfrm>
            <a:off x="216776" y="548680"/>
            <a:ext cx="8652178" cy="529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5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80" name="Picture 16" descr="Египет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73857" y="636194"/>
            <a:ext cx="3884612" cy="21859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83" name="Picture 19" descr="Музей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88169" y="4077072"/>
            <a:ext cx="3455987" cy="208121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84" name="Picture 20" descr="Музей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51158" y="4509120"/>
            <a:ext cx="3317875" cy="174466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87" name="Picture 23" descr="Занавес на дверь 1887 год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9509" y="1124744"/>
            <a:ext cx="4321175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4784724" y="548680"/>
            <a:ext cx="389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Занавес на дверь 1887 года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808038" y="3490913"/>
            <a:ext cx="301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C0000"/>
                </a:solidFill>
              </a:rPr>
              <a:t>Музейные экспонаты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2" grpId="0"/>
      <p:bldP spid="368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Салфетк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404664"/>
            <a:ext cx="2449513" cy="218598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1" name="Picture 11" descr="Панно с карманам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588224" y="3501008"/>
            <a:ext cx="2195388" cy="309013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2" name="Picture 12" descr="Подушки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51520" y="4005064"/>
            <a:ext cx="2802982" cy="259228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4" name="Picture 14" descr="Сумк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059832" y="553241"/>
            <a:ext cx="2919413" cy="198913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6" name="Picture 16" descr="Шкатулк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404664"/>
            <a:ext cx="2411412" cy="2106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8" name="Picture 18" descr="Панно Хрюш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3068960"/>
            <a:ext cx="2983276" cy="256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Лоскут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88640"/>
            <a:ext cx="3113931" cy="331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Ткани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789040"/>
            <a:ext cx="2969915" cy="285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Ткани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27234"/>
            <a:ext cx="3044949" cy="36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Чистый хлопок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940395"/>
            <a:ext cx="3652989" cy="26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70502" y="6021288"/>
            <a:ext cx="1826495" cy="5920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Ткань х/б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A7157D"/>
                </a:solidFill>
                <a:latin typeface="Arial Black" pitchFamily="34" charset="0"/>
              </a:rPr>
              <a:t>Инструменты, материалы и приспособления для  изготовления изделий в лоскутной технике</a:t>
            </a:r>
          </a:p>
        </p:txBody>
      </p:sp>
      <p:pic>
        <p:nvPicPr>
          <p:cNvPr id="8196" name="Picture 4" descr="Игольниц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196975"/>
            <a:ext cx="13684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Булавки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1196975"/>
            <a:ext cx="13684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Ножниц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038" y="1268413"/>
            <a:ext cx="280987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Каранда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852738"/>
            <a:ext cx="51831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Наперсток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1196975"/>
            <a:ext cx="9826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Нитки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3213100"/>
            <a:ext cx="26638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Распарыватель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92725" y="2636838"/>
            <a:ext cx="36591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Швейная машина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32138" y="3716338"/>
            <a:ext cx="25812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Гладильная доска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80175" y="3143250"/>
            <a:ext cx="26638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Утюг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715000" y="5072063"/>
            <a:ext cx="12858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Треугольник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403350" y="5084763"/>
            <a:ext cx="12700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6406" y="404664"/>
            <a:ext cx="73436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Материалы для работы: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34" y="1772816"/>
            <a:ext cx="7168896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6302" y="5156596"/>
            <a:ext cx="7249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Приутюжить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844824"/>
            <a:ext cx="5648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тачать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72294" y="3487291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Заутюжить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6302" y="260648"/>
            <a:ext cx="45255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Сметать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845" y="44331"/>
            <a:ext cx="1943161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4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0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37656" y="-32064"/>
            <a:ext cx="2459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этап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457272" cy="53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3715713</TotalTime>
  <Words>159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Текстура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Инструменты, материалы и приспособления для  изготовления изделий в лоскутной технике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Техника безопасности</vt:lpstr>
      <vt:lpstr>Правила техники безопасности</vt:lpstr>
      <vt:lpstr>Презентация PowerPoint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We</cp:lastModifiedBy>
  <cp:revision>143</cp:revision>
  <dcterms:created xsi:type="dcterms:W3CDTF">2009-04-04T09:00:20Z</dcterms:created>
  <dcterms:modified xsi:type="dcterms:W3CDTF">2015-09-22T11:00:30Z</dcterms:modified>
</cp:coreProperties>
</file>