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3F2-AB01-4563-8711-A8E71AD2262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5AE0-2AAA-473E-B25C-1CD760B8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3F2-AB01-4563-8711-A8E71AD2262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5AE0-2AAA-473E-B25C-1CD760B8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3F2-AB01-4563-8711-A8E71AD2262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5AE0-2AAA-473E-B25C-1CD760B8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3F2-AB01-4563-8711-A8E71AD2262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5AE0-2AAA-473E-B25C-1CD760B8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3F2-AB01-4563-8711-A8E71AD2262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5AE0-2AAA-473E-B25C-1CD760B8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3F2-AB01-4563-8711-A8E71AD2262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5AE0-2AAA-473E-B25C-1CD760B8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3F2-AB01-4563-8711-A8E71AD2262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5AE0-2AAA-473E-B25C-1CD760B8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3F2-AB01-4563-8711-A8E71AD2262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5AE0-2AAA-473E-B25C-1CD760B8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3F2-AB01-4563-8711-A8E71AD2262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5AE0-2AAA-473E-B25C-1CD760B8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3F2-AB01-4563-8711-A8E71AD2262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5AE0-2AAA-473E-B25C-1CD760B8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53F2-AB01-4563-8711-A8E71AD2262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5AE0-2AAA-473E-B25C-1CD760B8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53F2-AB01-4563-8711-A8E71AD2262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05AE0-2AAA-473E-B25C-1CD760B8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Пространство и размерность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6400800" cy="1752600"/>
          </a:xfrm>
        </p:spPr>
        <p:txBody>
          <a:bodyPr/>
          <a:lstStyle/>
          <a:p>
            <a:r>
              <a:rPr lang="ru-RU" dirty="0" err="1" smtClean="0"/>
              <a:t>Коренькова</a:t>
            </a:r>
            <a:r>
              <a:rPr lang="ru-RU" dirty="0" smtClean="0"/>
              <a:t> Ирина Геннадьевна, учитель математики высшей квалификационной категории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artisoo.com/images/oil-painting-627/ARTS627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6191250" cy="616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mg.ffffound.com/static-data/assets/6/617b67ed023cef35923900e2a813af8d4263c692_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14356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www.shkafmaster.by/uploads/2/6/9/2/26920630/8857300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-357214"/>
            <a:ext cx="6981825" cy="703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www.art-gallery-painting.com/images/reproductions/originals/GESTAL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66"/>
            <a:ext cx="6191250" cy="619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Треугольник можно разделить на четыре равных треугольника. Как?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071538" y="2571744"/>
            <a:ext cx="3071834" cy="2428892"/>
            <a:chOff x="1071538" y="2571744"/>
            <a:chExt cx="3071834" cy="2428892"/>
          </a:xfrm>
        </p:grpSpPr>
        <p:sp>
          <p:nvSpPr>
            <p:cNvPr id="5" name="Равнобедренный треугольник 4"/>
            <p:cNvSpPr/>
            <p:nvPr/>
          </p:nvSpPr>
          <p:spPr>
            <a:xfrm>
              <a:off x="1071538" y="2571744"/>
              <a:ext cx="3071834" cy="24288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7976028">
              <a:off x="1679105" y="3454878"/>
              <a:ext cx="1455814" cy="1269743"/>
            </a:xfrm>
            <a:prstGeom prst="triangle">
              <a:avLst>
                <a:gd name="adj" fmla="val 51863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480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http://www.svadba.vn.ua/images/full/2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1" y="2285992"/>
            <a:ext cx="4667283" cy="3500462"/>
          </a:xfrm>
          <a:prstGeom prst="rect">
            <a:avLst/>
          </a:prstGeom>
          <a:noFill/>
        </p:spPr>
      </p:pic>
      <p:pic>
        <p:nvPicPr>
          <p:cNvPr id="28676" name="Picture 4" descr="http://static4.depositphotos.com/1000647/344/i/950/depositphotos_3441241-Panc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4" y="2214585"/>
            <a:ext cx="4000496" cy="4000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7566184" cy="270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865552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Гексафлексагон</a:t>
            </a:r>
            <a:endParaRPr lang="ru-RU" dirty="0"/>
          </a:p>
        </p:txBody>
      </p:sp>
      <p:pic>
        <p:nvPicPr>
          <p:cNvPr id="29698" name="Picture 2" descr="http://www.pomogala.ru/matematika_images/gardner_golovolom_pi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357298"/>
            <a:ext cx="615315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7154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://www.math-salamanders.com/images/lgs-3d-shape-triangular-based-pyrami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285992"/>
            <a:ext cx="4500594" cy="3684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85828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571744"/>
            <a:ext cx="59521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908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 bwMode="auto">
          <a:xfrm>
            <a:off x="1142976" y="2143116"/>
            <a:ext cx="654517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928802"/>
            <a:ext cx="802388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18403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56" y="2000240"/>
            <a:ext cx="866854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0"/>
            <a:ext cx="7786742" cy="265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http://s00.yaplakal.com/pics/pics_original/9/3/4/258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0981" y="2643182"/>
            <a:ext cx="6153019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357166"/>
            <a:ext cx="854060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 descr="http://refdb.ru/images/908/1815812/388eaa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3" y="1714488"/>
            <a:ext cx="4102811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media.tumblr.com/tumblr_m8ywmwl1j11qlkl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762500" cy="619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thakastudio.com/upl_portfolio/image/vasarely/Vasarely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6000760" cy="6094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23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Пространство и размерность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Треугольник можно разделить на четыре равных треугольника. Как?</vt:lpstr>
      <vt:lpstr>Слайд 15</vt:lpstr>
      <vt:lpstr>Слайд 16</vt:lpstr>
      <vt:lpstr>Гексафлексагон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Пространство и размерность</dc:title>
  <dc:creator>Админ</dc:creator>
  <cp:lastModifiedBy>Админ</cp:lastModifiedBy>
  <cp:revision>8</cp:revision>
  <dcterms:created xsi:type="dcterms:W3CDTF">2015-09-08T10:40:07Z</dcterms:created>
  <dcterms:modified xsi:type="dcterms:W3CDTF">2015-09-22T09:48:25Z</dcterms:modified>
</cp:coreProperties>
</file>