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63" r:id="rId6"/>
    <p:sldId id="271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DF9222B-E006-4025-B400-E4A3067D2E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EF56184-21DC-4176-A23A-7794F65C3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222B-E006-4025-B400-E4A3067D2E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6184-21DC-4176-A23A-7794F65C3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222B-E006-4025-B400-E4A3067D2E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6184-21DC-4176-A23A-7794F65C3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DF9222B-E006-4025-B400-E4A3067D2E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6184-21DC-4176-A23A-7794F65C3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DF9222B-E006-4025-B400-E4A3067D2E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EF56184-21DC-4176-A23A-7794F65C3B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DF9222B-E006-4025-B400-E4A3067D2E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F56184-21DC-4176-A23A-7794F65C3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DF9222B-E006-4025-B400-E4A3067D2E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EF56184-21DC-4176-A23A-7794F65C3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222B-E006-4025-B400-E4A3067D2E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6184-21DC-4176-A23A-7794F65C3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DF9222B-E006-4025-B400-E4A3067D2E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F56184-21DC-4176-A23A-7794F65C3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DF9222B-E006-4025-B400-E4A3067D2E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EF56184-21DC-4176-A23A-7794F65C3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DF9222B-E006-4025-B400-E4A3067D2E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EF56184-21DC-4176-A23A-7794F65C3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DF9222B-E006-4025-B400-E4A3067D2E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EF56184-21DC-4176-A23A-7794F65C3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s2.ekabu.ru/50ed32d57efa6e0f41c51b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08" y="-9382"/>
            <a:ext cx="9156508" cy="686738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267494"/>
            <a:ext cx="6851104" cy="136130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ДЕНЬ КОСМОНАВТИКИ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www.futura-sciences.com/uploads/tx_oxcsfutura/Valentina_Tereshkova_DP_conservapedia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364248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persona.rin.ru/eng/galery/21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230738"/>
            <a:ext cx="3965380" cy="622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im3-tub-ru.yandex.net/i?id=181193824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80020"/>
            <a:ext cx="9384024" cy="703802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http://cs10820.userapi.com/u46806398/-14/x_6dff7b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424" y="1196752"/>
            <a:ext cx="5184576" cy="388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900igr.net/datai/astronomija/Solntse-1/0003-004-Skafandr-eto-spetsialnaja-odezhda-dlja-kosmonavt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629779" cy="6435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olyot.su/img/al/1144664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1944216" cy="291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kakaku.com/bike/images/bike/TRIUMPH_rocketI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3240360" cy="2430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im4-tub-ru.yandex.net/i?id=36289833-2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132856"/>
            <a:ext cx="2880320" cy="216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im6-tub-ru.yandex.net/i?id=391376043-1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6"/>
            <a:ext cx="2381250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yandex.st/lego/_/La6qi18Z8LwgnZdsAr1qy1GwCwo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6" name="Picture 12" descr="http://yandex.st/lego/_/La6qi18Z8LwgnZdsAr1qy1GwCwo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8" name="Picture 14" descr="http://i048.radikal.ru/0906/1b/f5475d0859d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077072"/>
            <a:ext cx="287784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i060.radikal.ru/1004/c4/49b9a56f0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65992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img.vcene.ua/product/57/5703/570352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689" y="188640"/>
            <a:ext cx="280831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://stranamasterov.ru/files/imagecache/orig_with_logo/icraft2011/01/21/05d42381eef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77680"/>
            <a:ext cx="3168352" cy="237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http://s009.radikal.ru/i307/1104/47/91256ec2f7c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501008"/>
            <a:ext cx="2324285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4" name="Picture 10" descr="http://yandex.st/lego/_/La6qi18Z8LwgnZdsAr1qy1GwCwo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6636" name="Picture 12" descr="http://nevseoboi.com.ua/uploads/posts/2011-09/1316045289_nevseoboi.com.uaimg-1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764704"/>
            <a:ext cx="3456384" cy="2159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8" name="Picture 14" descr="http://scratch.mit.edu/static/icons/buddy/1445636_sm.png?t=2012-08-08+14%3A57%3A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22066" y="3140968"/>
            <a:ext cx="3121934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lol54.ru/uploads/posts/2008-10/thumbs/1224167983_1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www.images-photo.ru/_ph/18/2/6647812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527022"/>
            <a:ext cx="9255596" cy="738502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www.bugaga.ru/uploads/posts/2008-11/1226826724_34169_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22"/>
            <a:ext cx="9144000" cy="690739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cs5986.userapi.com/u46429396/135401325/x_ea201a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5325" y="0"/>
            <a:ext cx="9459325" cy="688203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3682752" cy="539375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Циолковский Константин Эдуардович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img0.liveinternet.ru/images/attach/c/0/38/246/38246737_Cialkovsk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7230"/>
            <a:ext cx="4503676" cy="673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s2.itrash.ru/idb/4104/oKvadranti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949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http://img-fotki.yandex.ru/get/4511/83578119.16/0_a7d94_9be3fa9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7851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://moole.ru/uploads/posts/2011-06/1307713017_1307677194_10934115_onmep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78041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http://vpk-news.ru/sites/default/files/images/2011/04/18/02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9"/>
            <a:ext cx="406633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www.lawofattraction.ru/_fr/1/88744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636912"/>
            <a:ext cx="2581275" cy="38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mi.astrobl.ru/images/8/20070412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337929"/>
            <a:ext cx="9612560" cy="719592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zamolxismd.org/m/i39.tinypic.com/111nvx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53515" cy="641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img1.liveinternet.ru/images/foto/b/3/867/1241867/f_13685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8490" y="188640"/>
            <a:ext cx="4225351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266</TotalTime>
  <Words>5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ДЕНЬ КОСМОНАВТИКИ</vt:lpstr>
      <vt:lpstr>Слайд 2</vt:lpstr>
      <vt:lpstr>Слайд 3</vt:lpstr>
      <vt:lpstr>Слайд 4</vt:lpstr>
      <vt:lpstr>Циолковский Константин Эдуардович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КОСМОНАВТИКИ</dc:title>
  <dc:creator>ДС-28</dc:creator>
  <cp:lastModifiedBy>ДС-28</cp:lastModifiedBy>
  <cp:revision>27</cp:revision>
  <dcterms:created xsi:type="dcterms:W3CDTF">2013-04-11T06:53:45Z</dcterms:created>
  <dcterms:modified xsi:type="dcterms:W3CDTF">2013-04-12T10:04:09Z</dcterms:modified>
</cp:coreProperties>
</file>