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3" r:id="rId2"/>
    <p:sldId id="256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9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9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9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9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9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9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9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257885-4886-4177-936D-4C390AE5D8B3}" type="datetimeFigureOut">
              <a:rPr lang="ru-RU"/>
              <a:pPr/>
              <a:t>13.06.2013</a:t>
            </a:fld>
            <a:endParaRPr lang="ru-RU"/>
          </a:p>
        </p:txBody>
      </p:sp>
      <p:sp>
        <p:nvSpPr>
          <p:cNvPr id="5429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30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DA21D8-7F2B-480D-A345-5749652F3B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4B748A-FAF9-4F49-8535-2687DBB4894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EAB9B48-3FD7-4BC7-B1B2-FAEB22B3DE09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BD9329-E867-46D1-B8E3-BF10EEE8FA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4AECB93-91BA-41EB-89ED-BCDF610A936A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B3D97E-B121-41C0-8AF0-09F6CB8514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4FD39B1-945B-453E-9F68-0E4B466E2136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A9DD94-B858-4369-9E83-8E95BCE62B2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8B335CA-16E4-4006-95A4-B497E71BB7CE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141247-9FD3-43B9-B8EC-EFE8F6FAF9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EC53B30-367A-41D4-98D7-8C501EBED9C0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5C0418-2755-4455-917B-CF76EE377AA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5EF9C26-FFA8-4189-8BF4-DBFF7BCD1844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BAF5E5-E8A0-4561-BCC6-95413A8A78C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ADD83D9-73AE-41AA-B6CA-6B2D6ED01F20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CFF99-A903-4C78-B15E-969E0226DF1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DF7056D-192E-4DDD-AFFD-90C73A0EAAB5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5E43C7-EE15-4F6C-B3B3-56F30159C2C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65F7066-567B-47E0-9D5D-C8D18E573CBD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6A9E1-BD5E-4BAA-ABF3-7A3A88C63A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7EA0801-4068-46C7-9F9E-AC75247464E9}" type="datetimeFigureOut">
              <a:rPr lang="ru-RU"/>
              <a:pPr/>
              <a:t>13.06.2013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7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327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1BDB4E-2D8C-4E21-8480-1BF3552401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327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5B6AA6-4E07-49A4-AFEC-05B27D7E8401}" type="datetimeFigureOut">
              <a:rPr lang="ru-RU"/>
              <a:pPr/>
              <a:t>13.06.2013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5%D1%81%D0%B5%D0%BD%D0%B8%D0%BD&amp;noreask=1&amp;img_url=img-fotki.yandex.ru/get/4513/popik-s.8/0_4fab5_fb9b0d09_L&amp;pos=38&amp;rpt=simage&amp;lr=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5%D1%81%D0%B5%D0%BD%D0%B8%D0%BD%20%D1%81%20%D0%B4%D0%BE%D0%B1%D1%80%D1%8B%D0%BC%20%D1%83%D1%82%D1%80%D0%BE%D0%BC&amp;noreask=1&amp;img_url=www.stihi.ru/pics/2010/02/18/4342.jpg&amp;pos=1&amp;rpt=simage&amp;lr=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text=%D0%B5%D1%81%D0%B5%D0%BD%D0%B8%D0%BD%20%D1%81%20%D0%B4%D0%BE%D0%B1%D1%80%D1%8B%D0%BC%20%D1%83%D1%82%D1%80%D0%BE%D0%BC&amp;noreask=1&amp;img_url=img-fotki.yandex.ru/get/4305/sunny-fanny.54/0_37f42_889687ce_XL&amp;pos=2&amp;rpt=simage&amp;lr=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Сергей Есенин и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Борис Пастернак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661025"/>
            <a:ext cx="6400800" cy="766763"/>
          </a:xfrm>
        </p:spPr>
        <p:txBody>
          <a:bodyPr/>
          <a:lstStyle/>
          <a:p>
            <a:r>
              <a:rPr lang="ru-RU">
                <a:latin typeface="Arial" charset="0"/>
              </a:rPr>
              <a:t>автор: Быстровская И.И.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a4format.ru/index_pic.php?data=photos/4270b214.jpg&amp;percenta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3053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5003800" y="1241425"/>
            <a:ext cx="3287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Есенин Сергей Александрович </a:t>
            </a:r>
            <a:endParaRPr lang="ru-RU">
              <a:latin typeface="Calibri" pitchFamily="34" charset="0"/>
            </a:endParaRPr>
          </a:p>
        </p:txBody>
      </p:sp>
      <p:pic>
        <p:nvPicPr>
          <p:cNvPr id="13315" name="Picture 3" descr="C:\Users\204\Pictures\есен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911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1470025" y="5732463"/>
            <a:ext cx="267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21.09.1895 — 28.12.1925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img11.nnm.ru/2/7/3/1/2/5dbcec38a47b43e68348db766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288131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3779838" y="620713"/>
            <a:ext cx="1927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Борис Пастернак </a:t>
            </a:r>
            <a:endParaRPr lang="ru-RU">
              <a:latin typeface="Calibri" pitchFamily="34" charset="0"/>
            </a:endParaRPr>
          </a:p>
        </p:txBody>
      </p:sp>
      <p:pic>
        <p:nvPicPr>
          <p:cNvPr id="14339" name="Picture 4" descr="http://www.svidetel.su/audiopics/0007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844675"/>
            <a:ext cx="34575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2"/>
          <p:cNvSpPr>
            <a:spLocks noChangeArrowheads="1"/>
          </p:cNvSpPr>
          <p:nvPr/>
        </p:nvSpPr>
        <p:spPr bwMode="auto">
          <a:xfrm>
            <a:off x="5784850" y="650875"/>
            <a:ext cx="119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1890-1960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2339975" y="376238"/>
            <a:ext cx="4824413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За поворотом  </a:t>
            </a:r>
          </a:p>
          <a:p>
            <a:r>
              <a:rPr lang="ru-RU" sz="1200">
                <a:latin typeface="Calibri" pitchFamily="34" charset="0"/>
              </a:rPr>
              <a:t>Насторожившись, начеку</a:t>
            </a:r>
          </a:p>
          <a:p>
            <a:r>
              <a:rPr lang="ru-RU" sz="1200">
                <a:latin typeface="Calibri" pitchFamily="34" charset="0"/>
              </a:rPr>
              <a:t>У входа в чащу,</a:t>
            </a:r>
          </a:p>
          <a:p>
            <a:r>
              <a:rPr lang="ru-RU" sz="1200">
                <a:latin typeface="Calibri" pitchFamily="34" charset="0"/>
              </a:rPr>
              <a:t>Щебечет птичка на суку</a:t>
            </a:r>
          </a:p>
          <a:p>
            <a:r>
              <a:rPr lang="ru-RU" sz="1200">
                <a:latin typeface="Calibri" pitchFamily="34" charset="0"/>
              </a:rPr>
              <a:t>Легко, маняще.</a:t>
            </a:r>
          </a:p>
          <a:p>
            <a:endParaRPr lang="ru-RU" sz="1200">
              <a:latin typeface="Calibri" pitchFamily="34" charset="0"/>
            </a:endParaRPr>
          </a:p>
          <a:p>
            <a:r>
              <a:rPr lang="ru-RU" sz="1200">
                <a:latin typeface="Calibri" pitchFamily="34" charset="0"/>
              </a:rPr>
              <a:t>Она щебечет и поет</a:t>
            </a:r>
          </a:p>
          <a:p>
            <a:r>
              <a:rPr lang="ru-RU" sz="1200">
                <a:latin typeface="Calibri" pitchFamily="34" charset="0"/>
              </a:rPr>
              <a:t>В преддверье бора,</a:t>
            </a:r>
          </a:p>
          <a:p>
            <a:r>
              <a:rPr lang="ru-RU" sz="1200">
                <a:latin typeface="Calibri" pitchFamily="34" charset="0"/>
              </a:rPr>
              <a:t>Как бы оберегая вход</a:t>
            </a:r>
          </a:p>
          <a:p>
            <a:r>
              <a:rPr lang="ru-RU" sz="1200">
                <a:latin typeface="Calibri" pitchFamily="34" charset="0"/>
              </a:rPr>
              <a:t>В лесные норы.</a:t>
            </a:r>
          </a:p>
          <a:p>
            <a:endParaRPr lang="ru-RU" sz="1200">
              <a:latin typeface="Calibri" pitchFamily="34" charset="0"/>
            </a:endParaRPr>
          </a:p>
          <a:p>
            <a:r>
              <a:rPr lang="ru-RU" sz="1200">
                <a:latin typeface="Calibri" pitchFamily="34" charset="0"/>
              </a:rPr>
              <a:t>Под нею  сучья, бурелом,</a:t>
            </a:r>
          </a:p>
          <a:p>
            <a:r>
              <a:rPr lang="ru-RU" sz="1200">
                <a:latin typeface="Calibri" pitchFamily="34" charset="0"/>
              </a:rPr>
              <a:t>Над нею  тучи,</a:t>
            </a:r>
          </a:p>
          <a:p>
            <a:r>
              <a:rPr lang="ru-RU" sz="1200">
                <a:latin typeface="Calibri" pitchFamily="34" charset="0"/>
              </a:rPr>
              <a:t>В лесном овраге за углом</a:t>
            </a:r>
          </a:p>
          <a:p>
            <a:r>
              <a:rPr lang="ru-RU" sz="1200">
                <a:latin typeface="Calibri" pitchFamily="34" charset="0"/>
              </a:rPr>
              <a:t>Ключи и кручи.</a:t>
            </a:r>
          </a:p>
          <a:p>
            <a:endParaRPr lang="ru-RU" sz="1200">
              <a:latin typeface="Calibri" pitchFamily="34" charset="0"/>
            </a:endParaRPr>
          </a:p>
          <a:p>
            <a:pPr marL="2057400" lvl="4" indent="-228600"/>
            <a:r>
              <a:rPr lang="ru-RU" sz="1200">
                <a:latin typeface="Calibri" pitchFamily="34" charset="0"/>
              </a:rPr>
              <a:t>Нагроможденьем пней, колод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Лежит валежник.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В воде и холоде болот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Цветет подснежник.</a:t>
            </a:r>
          </a:p>
          <a:p>
            <a:pPr marL="2057400" lvl="4" indent="-228600"/>
            <a:endParaRPr lang="ru-RU" sz="1200">
              <a:latin typeface="Calibri" pitchFamily="34" charset="0"/>
            </a:endParaRPr>
          </a:p>
          <a:p>
            <a:pPr marL="2057400" lvl="4" indent="-228600"/>
            <a:r>
              <a:rPr lang="ru-RU" sz="1200">
                <a:latin typeface="Calibri" pitchFamily="34" charset="0"/>
              </a:rPr>
              <a:t>А птичка верит, как в зарок,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В свои рулады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И не пускает за порог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Кого не надо.</a:t>
            </a:r>
          </a:p>
          <a:p>
            <a:pPr marL="2057400" lvl="4" indent="-228600"/>
            <a:endParaRPr lang="ru-RU" sz="1200">
              <a:latin typeface="Calibri" pitchFamily="34" charset="0"/>
            </a:endParaRPr>
          </a:p>
          <a:p>
            <a:pPr marL="2057400" lvl="4" indent="-228600"/>
            <a:r>
              <a:rPr lang="ru-RU" sz="1200">
                <a:latin typeface="Calibri" pitchFamily="34" charset="0"/>
              </a:rPr>
              <a:t>За поворотом, в глубине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Лесного лога,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Готово будущее мне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Верней залога.</a:t>
            </a:r>
          </a:p>
          <a:p>
            <a:pPr marL="2057400" lvl="4" indent="-228600"/>
            <a:endParaRPr lang="ru-RU" sz="1200">
              <a:latin typeface="Calibri" pitchFamily="34" charset="0"/>
            </a:endParaRPr>
          </a:p>
          <a:p>
            <a:pPr marL="2057400" lvl="4" indent="-228600"/>
            <a:r>
              <a:rPr lang="ru-RU" sz="1200">
                <a:latin typeface="Calibri" pitchFamily="34" charset="0"/>
              </a:rPr>
              <a:t>Его уже не втянешь в спор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И не заластишь.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Оно распахнуто, как бор,</a:t>
            </a:r>
          </a:p>
          <a:p>
            <a:pPr marL="2057400" lvl="4" indent="-228600"/>
            <a:r>
              <a:rPr lang="ru-RU" sz="1200">
                <a:latin typeface="Calibri" pitchFamily="34" charset="0"/>
              </a:rPr>
              <a:t>Все вглубь, все настежь.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im4-tub-ru.yandex.net/i?id=220522946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7838"/>
            <a:ext cx="2328862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635375" y="8366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С.А. Есенин с сестрами Катей и Шурой. 1912 год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2286000" y="1028700"/>
            <a:ext cx="457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 ДОБРЫМ УТРОМ!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Задремали звезды золотые,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Задрожало зеркало затона,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Брезжит свет на заводи речные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И румянит сетку небосклона.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Улыбнулись сонные березки,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Растрепали шелковые косы.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Шелестят зеленые сережки,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И горят серебряные росы.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У плетня заросшая крапива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Обрядилась ярким перламутром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И, качаясь, шепчет шаловливо: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"С добрым утром!"</a:t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im5-tub-ru.yandex.net/i?id=453080098-7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6250"/>
            <a:ext cx="424815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http://im7-tub-ru.yandex.net/i?id=140415952-3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2006600"/>
            <a:ext cx="399415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1"/>
          <p:cNvSpPr>
            <a:spLocks noChangeArrowheads="1"/>
          </p:cNvSpPr>
          <p:nvPr/>
        </p:nvSpPr>
        <p:spPr bwMode="auto">
          <a:xfrm>
            <a:off x="449263" y="4508500"/>
            <a:ext cx="30432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Затон </a:t>
            </a:r>
          </a:p>
          <a:p>
            <a:r>
              <a:rPr lang="ru-RU">
                <a:latin typeface="Calibri" pitchFamily="34" charset="0"/>
              </a:rPr>
              <a:t>Брезжит </a:t>
            </a:r>
          </a:p>
          <a:p>
            <a:r>
              <a:rPr lang="ru-RU">
                <a:latin typeface="Calibri" pitchFamily="34" charset="0"/>
              </a:rPr>
              <a:t>Плетень </a:t>
            </a:r>
          </a:p>
          <a:p>
            <a:r>
              <a:rPr lang="ru-RU">
                <a:latin typeface="Calibri" pitchFamily="34" charset="0"/>
              </a:rPr>
              <a:t>Обрядилась</a:t>
            </a:r>
          </a:p>
          <a:p>
            <a:r>
              <a:rPr lang="ru-RU">
                <a:latin typeface="Calibri" pitchFamily="34" charset="0"/>
              </a:rPr>
              <a:t>Перламутром</a:t>
            </a:r>
          </a:p>
          <a:p>
            <a:r>
              <a:rPr lang="ru-RU">
                <a:latin typeface="Calibri" pitchFamily="34" charset="0"/>
              </a:rPr>
              <a:t>Шаловливо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146</TotalTime>
  <Words>176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Tahoma</vt:lpstr>
      <vt:lpstr>Times New Roman</vt:lpstr>
      <vt:lpstr>Wingdings</vt:lpstr>
      <vt:lpstr>Занавес</vt:lpstr>
      <vt:lpstr>Сергей Есенин и  Борис Пастернак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204</dc:creator>
  <cp:lastModifiedBy>Яхонт</cp:lastModifiedBy>
  <cp:revision>6</cp:revision>
  <dcterms:created xsi:type="dcterms:W3CDTF">2012-10-17T04:49:08Z</dcterms:created>
  <dcterms:modified xsi:type="dcterms:W3CDTF">2013-06-13T16:35:30Z</dcterms:modified>
</cp:coreProperties>
</file>