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7" r:id="rId4"/>
    <p:sldId id="273" r:id="rId5"/>
    <p:sldId id="257" r:id="rId6"/>
    <p:sldId id="261" r:id="rId7"/>
    <p:sldId id="260" r:id="rId8"/>
    <p:sldId id="262" r:id="rId9"/>
    <p:sldId id="263" r:id="rId10"/>
    <p:sldId id="275" r:id="rId11"/>
    <p:sldId id="268" r:id="rId12"/>
    <p:sldId id="274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4B7E9-87F8-4D8F-B26A-4D3A9507221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5E7C46-3BDB-4D37-A024-3B25664C53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Тема. Виды углов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521495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МОУ « Гимназия №22» </a:t>
            </a:r>
          </a:p>
          <a:p>
            <a:r>
              <a:rPr lang="ru-RU" dirty="0" err="1" smtClean="0"/>
              <a:t>Нагиева</a:t>
            </a:r>
            <a:r>
              <a:rPr lang="ru-RU" dirty="0" smtClean="0"/>
              <a:t>  М.К.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Углы</a:t>
            </a:r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/>
              <a:t>     Мама мой взяла листок,</a:t>
            </a:r>
            <a:br>
              <a:rPr lang="ru-RU" sz="2400"/>
            </a:br>
            <a:r>
              <a:rPr lang="ru-RU" sz="2400"/>
              <a:t>и загнула уголок.</a:t>
            </a:r>
            <a:br>
              <a:rPr lang="ru-RU" sz="2400"/>
            </a:br>
            <a:r>
              <a:rPr lang="ru-RU" sz="2400"/>
              <a:t>Угол вот такой</a:t>
            </a:r>
          </a:p>
          <a:p>
            <a:pPr algn="ctr">
              <a:buFontTx/>
              <a:buNone/>
            </a:pPr>
            <a:r>
              <a:rPr lang="ru-RU" sz="2400"/>
              <a:t> у взрослых</a:t>
            </a:r>
            <a:br>
              <a:rPr lang="ru-RU" sz="2400"/>
            </a:br>
            <a:r>
              <a:rPr lang="ru-RU" sz="2400"/>
              <a:t>называется ПРЯМЫМ.</a:t>
            </a:r>
            <a:br>
              <a:rPr lang="ru-RU" sz="2400"/>
            </a:br>
            <a:r>
              <a:rPr lang="ru-RU" sz="2400"/>
              <a:t>Если угол уже –</a:t>
            </a:r>
          </a:p>
          <a:p>
            <a:pPr algn="ctr">
              <a:buFontTx/>
              <a:buNone/>
            </a:pPr>
            <a:r>
              <a:rPr lang="ru-RU" sz="2400"/>
              <a:t>ОСТРЫМ,</a:t>
            </a:r>
            <a:br>
              <a:rPr lang="ru-RU" sz="2400"/>
            </a:br>
            <a:r>
              <a:rPr lang="ru-RU" sz="2400"/>
              <a:t>если шире, то - ТУПЫМ.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9" name="Picture 7" descr="i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57338"/>
            <a:ext cx="4248151" cy="4744262"/>
          </a:xfrm>
          <a:prstGeom prst="rect">
            <a:avLst/>
          </a:prstGeom>
          <a:noFill/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500563" y="3141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932363" y="3933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 rot="-2394645">
            <a:off x="4140200" y="3284538"/>
            <a:ext cx="1295400" cy="71437"/>
          </a:xfrm>
          <a:prstGeom prst="rightArrow">
            <a:avLst>
              <a:gd name="adj1" fmla="val 50000"/>
              <a:gd name="adj2" fmla="val 453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336742">
            <a:off x="3563938" y="4365625"/>
            <a:ext cx="1439862" cy="73025"/>
          </a:xfrm>
          <a:prstGeom prst="rightArrow">
            <a:avLst>
              <a:gd name="adj1" fmla="val 50000"/>
              <a:gd name="adj2" fmla="val 492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1364363">
            <a:off x="4284663" y="5229225"/>
            <a:ext cx="1295400" cy="73025"/>
          </a:xfrm>
          <a:prstGeom prst="rightArrow">
            <a:avLst>
              <a:gd name="adj1" fmla="val 50000"/>
              <a:gd name="adj2" fmla="val 4434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6156325" y="148431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прямой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7235825" y="3357563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острый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372225" y="50133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тупой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3" grpId="0" animBg="1"/>
      <p:bldP spid="44044" grpId="0" animBg="1"/>
      <p:bldP spid="440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000635"/>
          </a:xfrm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ru-RU" sz="2800" dirty="0" smtClean="0"/>
              <a:t>На столе стоит чашка. Таня, Катя, Петя и Юра сидят за столом. Какую из этих картинок видит каждый из них?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н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43570" cy="3736169"/>
          </a:xfrm>
        </p:spPr>
      </p:pic>
      <p:pic>
        <p:nvPicPr>
          <p:cNvPr id="6" name="Рисунок 5" descr="винни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429000"/>
            <a:ext cx="5572132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7982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Вот закончился урок.</a:t>
            </a:r>
          </a:p>
          <a:p>
            <a:r>
              <a:rPr lang="ru-RU" sz="3600" dirty="0" smtClean="0"/>
              <a:t>Он пошёл ребятам впрок?</a:t>
            </a:r>
          </a:p>
          <a:p>
            <a:r>
              <a:rPr lang="ru-RU" sz="3600" dirty="0" smtClean="0"/>
              <a:t>Постарались всё понять?</a:t>
            </a:r>
          </a:p>
          <a:p>
            <a:r>
              <a:rPr lang="ru-RU" sz="3600" dirty="0" smtClean="0"/>
              <a:t>Учились тайны открывать?</a:t>
            </a:r>
          </a:p>
          <a:p>
            <a:r>
              <a:rPr lang="ru-RU" sz="3600" dirty="0" smtClean="0"/>
              <a:t>Ответы полные давали?</a:t>
            </a:r>
          </a:p>
          <a:p>
            <a:r>
              <a:rPr lang="ru-RU" sz="3600" dirty="0" smtClean="0"/>
              <a:t>И на уроке не зевали?</a:t>
            </a:r>
          </a:p>
          <a:p>
            <a:endParaRPr lang="ru-RU" sz="3600" dirty="0"/>
          </a:p>
          <a:p>
            <a:r>
              <a:rPr lang="ru-RU" sz="3600" dirty="0" smtClean="0"/>
              <a:t>За это получите заслуженные отметки.</a:t>
            </a:r>
          </a:p>
          <a:p>
            <a:r>
              <a:rPr lang="ru-RU" sz="3600" dirty="0" smtClean="0"/>
              <a:t>И в вашу честь – салют!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60350"/>
            <a:ext cx="8229600" cy="626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Начинается урок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 пойдёт ребятам впрок.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Постарайтесь всё понять,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Учитесь тайны открывать,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Ответы полные давайте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на уроке не зевайте!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винни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7358114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156485524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7886877" cy="57889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Устный счёт</a:t>
            </a:r>
            <a:br>
              <a:rPr lang="ru-RU" dirty="0" smtClean="0"/>
            </a:br>
            <a:r>
              <a:rPr lang="ru-RU" dirty="0" smtClean="0"/>
              <a:t>Геометрическая 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1) Точка</a:t>
            </a:r>
          </a:p>
          <a:p>
            <a:r>
              <a:rPr lang="ru-RU" dirty="0" smtClean="0"/>
              <a:t>2)Квадрат</a:t>
            </a:r>
          </a:p>
          <a:p>
            <a:r>
              <a:rPr lang="ru-RU" dirty="0" smtClean="0"/>
              <a:t>3)Прямая</a:t>
            </a:r>
          </a:p>
          <a:p>
            <a:r>
              <a:rPr lang="ru-RU" dirty="0" smtClean="0"/>
              <a:t>4)Треугольник</a:t>
            </a:r>
          </a:p>
          <a:p>
            <a:r>
              <a:rPr lang="ru-RU" dirty="0" smtClean="0"/>
              <a:t>5) Отрезок</a:t>
            </a:r>
          </a:p>
          <a:p>
            <a:r>
              <a:rPr lang="ru-RU" dirty="0" smtClean="0"/>
              <a:t>6) Луч</a:t>
            </a:r>
          </a:p>
          <a:p>
            <a:r>
              <a:rPr lang="ru-RU" dirty="0" smtClean="0"/>
              <a:t>7) Нет, не ошибся</a:t>
            </a:r>
          </a:p>
          <a:p>
            <a:r>
              <a:rPr lang="ru-RU" dirty="0" smtClean="0"/>
              <a:t>8) 8 треугольников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521497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Посчитайте сколько треугольников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00166" y="1571612"/>
            <a:ext cx="6215106" cy="3643338"/>
          </a:xfrm>
          <a:prstGeom prst="triangle">
            <a:avLst>
              <a:gd name="adj" fmla="val 4916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3" idx="0"/>
            <a:endCxn id="3" idx="3"/>
          </p:cNvCxnSpPr>
          <p:nvPr/>
        </p:nvCxnSpPr>
        <p:spPr>
          <a:xfrm rot="16200000" flipH="1">
            <a:off x="2734402" y="3393281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2"/>
            <a:endCxn id="3" idx="5"/>
          </p:cNvCxnSpPr>
          <p:nvPr/>
        </p:nvCxnSpPr>
        <p:spPr>
          <a:xfrm rot="5400000" flipH="1" flipV="1">
            <a:off x="2907084" y="1986363"/>
            <a:ext cx="1821669" cy="4635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4348" y="92867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  </a:t>
            </a:r>
            <a:r>
              <a:rPr lang="ru-RU" sz="3200" dirty="0" smtClean="0"/>
              <a:t>Устный счёт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Арифметическая разминка</a:t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1) 320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2) 110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3)  14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4)  24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5)  30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6) Если другое слагаемое равно 0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7) 4 часа                         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8) Повара- женщины</a:t>
            </a:r>
            <a:br>
              <a:rPr lang="ru-RU" sz="2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 flipV="1">
            <a:off x="2214546" y="1357298"/>
            <a:ext cx="3643338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257874" y="4009082"/>
            <a:ext cx="471490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596" y="464344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Вывод</a:t>
            </a:r>
            <a:r>
              <a:rPr lang="ru-RU" sz="3200" dirty="0" smtClean="0"/>
              <a:t>. Точка – вершина угла, стенки – стороны угла.</a:t>
            </a:r>
            <a:endParaRPr lang="ru-RU" sz="3200" dirty="0"/>
          </a:p>
        </p:txBody>
      </p:sp>
      <p:sp>
        <p:nvSpPr>
          <p:cNvPr id="2" name="Овал 1"/>
          <p:cNvSpPr/>
          <p:nvPr/>
        </p:nvSpPr>
        <p:spPr>
          <a:xfrm>
            <a:off x="2127927" y="4048698"/>
            <a:ext cx="173237" cy="149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357298"/>
            <a:ext cx="5286412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2"/>
          </p:cNvCxnSpPr>
          <p:nvPr/>
        </p:nvCxnSpPr>
        <p:spPr>
          <a:xfrm rot="16200000" flipH="1">
            <a:off x="2214546" y="3500438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 rot="10800000" flipH="1">
            <a:off x="1714480" y="3500438"/>
            <a:ext cx="53578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14480" y="1357298"/>
            <a:ext cx="5286412" cy="4286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14480" y="1357298"/>
            <a:ext cx="5286412" cy="4286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14480" y="1357298"/>
            <a:ext cx="5286412" cy="4286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0"/>
            <a:endCxn id="2" idx="2"/>
          </p:cNvCxnSpPr>
          <p:nvPr/>
        </p:nvCxnSpPr>
        <p:spPr>
          <a:xfrm rot="16200000" flipH="1">
            <a:off x="2214546" y="3500438"/>
            <a:ext cx="42862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1"/>
            <a:endCxn id="2" idx="3"/>
          </p:cNvCxnSpPr>
          <p:nvPr/>
        </p:nvCxnSpPr>
        <p:spPr>
          <a:xfrm rot="10800000" flipH="1">
            <a:off x="1714480" y="3500438"/>
            <a:ext cx="52864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57686" y="3143248"/>
            <a:ext cx="42862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607719" y="3321843"/>
            <a:ext cx="35719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Дуга 35"/>
          <p:cNvSpPr/>
          <p:nvPr/>
        </p:nvSpPr>
        <p:spPr>
          <a:xfrm>
            <a:off x="1214414" y="2714620"/>
            <a:ext cx="4429156" cy="1571636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>
            <a:off x="4643438" y="2643182"/>
            <a:ext cx="1571636" cy="1714512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71472" y="5857892"/>
            <a:ext cx="8072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Вывод</a:t>
            </a:r>
            <a:r>
              <a:rPr lang="ru-RU" sz="2800" dirty="0"/>
              <a:t>.</a:t>
            </a:r>
            <a:r>
              <a:rPr lang="ru-RU" sz="2800" dirty="0" smtClean="0"/>
              <a:t> Тупой угол больше прямого угла, а острый угол меньше прямого угла.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</TotalTime>
  <Words>149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Урок математики 2 класс</vt:lpstr>
      <vt:lpstr>Начинается урок Он пойдёт ребятам впрок. Постарайтесь всё понять, Учитесь тайны открывать, Ответы полные давайте И на уроке не зевайте!</vt:lpstr>
      <vt:lpstr>Слайд 3</vt:lpstr>
      <vt:lpstr>Слайд 4</vt:lpstr>
      <vt:lpstr>Устный счёт Геометрическая разминка</vt:lpstr>
      <vt:lpstr>       Посчитайте сколько треугольников</vt:lpstr>
      <vt:lpstr>Арифметическая разминка 1) 320 2) 110 3)  14 4)  24 5)  30 6) Если другое слагаемое равно 0 7) 4 часа                          8) Повара- женщины </vt:lpstr>
      <vt:lpstr>Слайд 8</vt:lpstr>
      <vt:lpstr>Слайд 9</vt:lpstr>
      <vt:lpstr>Углы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Admin</dc:creator>
  <cp:lastModifiedBy>Admin</cp:lastModifiedBy>
  <cp:revision>27</cp:revision>
  <dcterms:created xsi:type="dcterms:W3CDTF">2011-01-25T17:43:33Z</dcterms:created>
  <dcterms:modified xsi:type="dcterms:W3CDTF">2013-11-18T18:26:29Z</dcterms:modified>
</cp:coreProperties>
</file>