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A488-CF3B-4DB2-988D-20755C64DE34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1BE3-F3AA-41FF-AC20-912E0186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A488-CF3B-4DB2-988D-20755C64DE34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1BE3-F3AA-41FF-AC20-912E0186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A488-CF3B-4DB2-988D-20755C64DE34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1BE3-F3AA-41FF-AC20-912E0186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A488-CF3B-4DB2-988D-20755C64DE34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1BE3-F3AA-41FF-AC20-912E0186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A488-CF3B-4DB2-988D-20755C64DE34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1BE3-F3AA-41FF-AC20-912E0186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A488-CF3B-4DB2-988D-20755C64DE34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1BE3-F3AA-41FF-AC20-912E0186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A488-CF3B-4DB2-988D-20755C64DE34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1BE3-F3AA-41FF-AC20-912E0186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A488-CF3B-4DB2-988D-20755C64DE34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1BE3-F3AA-41FF-AC20-912E0186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A488-CF3B-4DB2-988D-20755C64DE34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1BE3-F3AA-41FF-AC20-912E0186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A488-CF3B-4DB2-988D-20755C64DE34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1BE3-F3AA-41FF-AC20-912E0186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A488-CF3B-4DB2-988D-20755C64DE34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1BE3-F3AA-41FF-AC20-912E0186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266FA488-CF3B-4DB2-988D-20755C64DE34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2AF1BE3-F3AA-41FF-AC20-912E0186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417646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ОГОНЬ – ДРУГ ИЛИ ВРАГ?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Цель: выявить причины пожара; познакомить с правилами поведения при пожаре.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5445224"/>
            <a:ext cx="6260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Подготовила: Лаврова Е.П., учитель начальных классов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иск H\фотки 2012\фотки 2012 1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4517" y="99392"/>
            <a:ext cx="8951979" cy="67139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91680" y="116632"/>
            <a:ext cx="7398179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B w="38100" h="38100" prst="relaxedInset"/>
              <a:extrusionClr>
                <a:srgbClr val="FFFF00"/>
              </a:extrusionClr>
            </a:sp3d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Не оставляйте бытовые нагревательные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приборы без присмотра!</a:t>
            </a:r>
            <a:endParaRPr lang="ru-RU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иск H\фотки 2012\фотки 2012 1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496" y="44624"/>
            <a:ext cx="9036496" cy="67773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79912" y="332656"/>
            <a:ext cx="5186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Уходя из дома, выключайте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электробытовые приборы!</a:t>
            </a:r>
            <a:endParaRPr lang="ru-RU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иск H\фотки 2012\фотки 2012 16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6011" y="44624"/>
            <a:ext cx="4475989" cy="3356992"/>
          </a:xfrm>
          <a:prstGeom prst="rect">
            <a:avLst/>
          </a:prstGeom>
          <a:noFill/>
        </p:spPr>
      </p:pic>
      <p:pic>
        <p:nvPicPr>
          <p:cNvPr id="3075" name="Picture 3" descr="D:\диск H\фотки 2012\фотки 2012 16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4008" y="3429000"/>
            <a:ext cx="4464496" cy="33483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206424" y="635204"/>
            <a:ext cx="3830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Курение не только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вредит здоровью,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 Black" pitchFamily="34" charset="0"/>
              </a:rPr>
              <a:t>н</a:t>
            </a:r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о  и может стать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причиной пожара.</a:t>
            </a:r>
            <a:endParaRPr lang="ru-RU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диск H\фотки 2012\фотки 2012 16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8085" y="1016732"/>
            <a:ext cx="7692347" cy="57692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07704" y="332656"/>
            <a:ext cx="5860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Спички – детям не игрушки!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диск H\фотки 2012\фотки 2012 16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496" y="44624"/>
            <a:ext cx="9071992" cy="6813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0590" y="260648"/>
            <a:ext cx="85876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Во время пожара нельзя прятаться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 под кроватью, в шкафу и других местах.</a:t>
            </a:r>
            <a:endParaRPr lang="ru-RU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диск H\фотки 2012\фотки 2012 1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496" y="44624"/>
            <a:ext cx="4416490" cy="3312368"/>
          </a:xfrm>
          <a:prstGeom prst="rect">
            <a:avLst/>
          </a:prstGeom>
          <a:noFill/>
        </p:spPr>
      </p:pic>
      <p:pic>
        <p:nvPicPr>
          <p:cNvPr id="6147" name="Picture 3" descr="D:\диск H\фотки 2012\фотки 2012 17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08513" y="3438383"/>
            <a:ext cx="4499991" cy="33749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06204" y="476672"/>
            <a:ext cx="43123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66FF33"/>
                </a:solidFill>
                <a:latin typeface="Arial Black" pitchFamily="34" charset="0"/>
              </a:rPr>
              <a:t>При возникновении пожара</a:t>
            </a:r>
          </a:p>
          <a:p>
            <a:pPr algn="ctr"/>
            <a:endParaRPr lang="ru-RU" b="1" dirty="0" smtClean="0">
              <a:solidFill>
                <a:srgbClr val="66FF33"/>
              </a:solidFill>
              <a:latin typeface="Arial Black" pitchFamily="34" charset="0"/>
            </a:endParaRPr>
          </a:p>
          <a:p>
            <a:pPr algn="ctr"/>
            <a:r>
              <a:rPr lang="ru-RU" b="1" dirty="0" smtClean="0">
                <a:solidFill>
                  <a:srgbClr val="66FF33"/>
                </a:solidFill>
                <a:latin typeface="Arial Black" pitchFamily="34" charset="0"/>
              </a:rPr>
              <a:t>вызовите пожарных </a:t>
            </a:r>
          </a:p>
          <a:p>
            <a:pPr algn="ctr"/>
            <a:endParaRPr lang="ru-RU" b="1" dirty="0" smtClean="0">
              <a:solidFill>
                <a:srgbClr val="66FF33"/>
              </a:solidFill>
              <a:latin typeface="Arial Black" pitchFamily="34" charset="0"/>
            </a:endParaRPr>
          </a:p>
          <a:p>
            <a:pPr algn="ctr"/>
            <a:r>
              <a:rPr lang="ru-RU" b="1" dirty="0" smtClean="0">
                <a:solidFill>
                  <a:srgbClr val="66FF33"/>
                </a:solidFill>
                <a:latin typeface="Arial Black" pitchFamily="34" charset="0"/>
              </a:rPr>
              <a:t>по телефону </a:t>
            </a: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01 </a:t>
            </a:r>
          </a:p>
          <a:p>
            <a:pPr algn="ctr"/>
            <a:endParaRPr lang="ru-RU" b="1" dirty="0" smtClean="0">
              <a:solidFill>
                <a:srgbClr val="66FF33"/>
              </a:solidFill>
              <a:latin typeface="Arial Black" pitchFamily="34" charset="0"/>
            </a:endParaRPr>
          </a:p>
          <a:p>
            <a:pPr algn="ctr"/>
            <a:r>
              <a:rPr lang="ru-RU" b="1" dirty="0" smtClean="0">
                <a:solidFill>
                  <a:srgbClr val="66FF33"/>
                </a:solidFill>
                <a:latin typeface="Arial Black" pitchFamily="34" charset="0"/>
              </a:rPr>
              <a:t>и быстро покиньте помещение!</a:t>
            </a:r>
            <a:endParaRPr lang="ru-RU" b="1" dirty="0">
              <a:solidFill>
                <a:srgbClr val="66FF33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077072"/>
            <a:ext cx="334258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Arial Black" pitchFamily="34" charset="0"/>
              </a:rPr>
              <a:t>Если  </a:t>
            </a:r>
            <a:r>
              <a:rPr lang="ru-RU" dirty="0" smtClean="0">
                <a:solidFill>
                  <a:srgbClr val="0000CC"/>
                </a:solidFill>
                <a:latin typeface="Arial Black" pitchFamily="34" charset="0"/>
              </a:rPr>
              <a:t>выход</a:t>
            </a:r>
            <a:r>
              <a:rPr lang="ru-RU" b="1" dirty="0" smtClean="0">
                <a:solidFill>
                  <a:srgbClr val="0000CC"/>
                </a:solidFill>
                <a:latin typeface="Arial Black" pitchFamily="34" charset="0"/>
              </a:rPr>
              <a:t> из дома</a:t>
            </a:r>
          </a:p>
          <a:p>
            <a:pPr algn="ctr"/>
            <a:endParaRPr lang="ru-RU" b="1" dirty="0" smtClean="0">
              <a:solidFill>
                <a:srgbClr val="0000CC"/>
              </a:solidFill>
              <a:latin typeface="Arial Black" pitchFamily="34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Arial Black" pitchFamily="34" charset="0"/>
              </a:rPr>
              <a:t>отрезан огнем,</a:t>
            </a:r>
          </a:p>
          <a:p>
            <a:pPr algn="ctr"/>
            <a:endParaRPr lang="ru-RU" b="1" dirty="0" smtClean="0">
              <a:solidFill>
                <a:srgbClr val="0000CC"/>
              </a:solidFill>
              <a:latin typeface="Arial Black" pitchFamily="34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Arial Black" pitchFamily="34" charset="0"/>
              </a:rPr>
              <a:t>выйдите на балкон</a:t>
            </a:r>
          </a:p>
          <a:p>
            <a:pPr algn="ctr"/>
            <a:endParaRPr lang="ru-RU" b="1" dirty="0" smtClean="0">
              <a:solidFill>
                <a:srgbClr val="0000CC"/>
              </a:solidFill>
              <a:latin typeface="Arial Black" pitchFamily="34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Arial Black" pitchFamily="34" charset="0"/>
              </a:rPr>
              <a:t>и дожидайтесь помощи.</a:t>
            </a:r>
            <a:endParaRPr lang="ru-RU" b="1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диск H\фотки 2012\фотки 2012 1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07638" y="1916833"/>
            <a:ext cx="6432714" cy="48245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5401" y="188640"/>
            <a:ext cx="87174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О всех случаях задымления, пожара, позвоните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в пожарную часть по телефону 01.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Этим вы уберегите не только свою жизнь,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но и жизни других людей.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4680520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TS030003017</Template>
  <TotalTime>182</TotalTime>
  <Words>125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ОГОНЬ – ДРУГ ИЛИ ВРАГ?   Цель: выявить причины пожара; познакомить с правилами поведения при пожаре.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за внимание.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19</cp:revision>
  <dcterms:created xsi:type="dcterms:W3CDTF">2013-05-04T12:09:49Z</dcterms:created>
  <dcterms:modified xsi:type="dcterms:W3CDTF">2015-09-24T13:38:37Z</dcterms:modified>
</cp:coreProperties>
</file>