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60" r:id="rId3"/>
    <p:sldId id="258" r:id="rId4"/>
    <p:sldId id="259" r:id="rId5"/>
    <p:sldId id="262" r:id="rId6"/>
    <p:sldId id="261" r:id="rId7"/>
    <p:sldId id="263" r:id="rId8"/>
    <p:sldId id="265" r:id="rId9"/>
    <p:sldId id="270" r:id="rId10"/>
    <p:sldId id="266" r:id="rId11"/>
    <p:sldId id="268" r:id="rId12"/>
    <p:sldId id="269" r:id="rId13"/>
    <p:sldId id="267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4660"/>
  </p:normalViewPr>
  <p:slideViewPr>
    <p:cSldViewPr>
      <p:cViewPr varScale="1">
        <p:scale>
          <a:sx n="101" d="100"/>
          <a:sy n="101" d="100"/>
        </p:scale>
        <p:origin x="-9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80A3-41E0-4B84-9FCD-FC2357C44013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70D7D-DFE7-4C6B-B14D-537FEB5F61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80A3-41E0-4B84-9FCD-FC2357C44013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70D7D-DFE7-4C6B-B14D-537FEB5F6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80A3-41E0-4B84-9FCD-FC2357C44013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70D7D-DFE7-4C6B-B14D-537FEB5F6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80A3-41E0-4B84-9FCD-FC2357C44013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70D7D-DFE7-4C6B-B14D-537FEB5F6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80A3-41E0-4B84-9FCD-FC2357C44013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70D7D-DFE7-4C6B-B14D-537FEB5F61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80A3-41E0-4B84-9FCD-FC2357C44013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70D7D-DFE7-4C6B-B14D-537FEB5F6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80A3-41E0-4B84-9FCD-FC2357C44013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70D7D-DFE7-4C6B-B14D-537FEB5F6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80A3-41E0-4B84-9FCD-FC2357C44013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70D7D-DFE7-4C6B-B14D-537FEB5F6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80A3-41E0-4B84-9FCD-FC2357C44013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70D7D-DFE7-4C6B-B14D-537FEB5F617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80A3-41E0-4B84-9FCD-FC2357C44013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70D7D-DFE7-4C6B-B14D-537FEB5F6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80A3-41E0-4B84-9FCD-FC2357C44013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70D7D-DFE7-4C6B-B14D-537FEB5F61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80080A3-41E0-4B84-9FCD-FC2357C44013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870D7D-DFE7-4C6B-B14D-537FEB5F617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Чтение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вид речевой деятельности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5229200"/>
            <a:ext cx="3096344" cy="122413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Афанасьева Л.А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2" name="Picture 4" descr="C:\Users\Larisa\Desktop\Лариса\сл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75" y="188640"/>
            <a:ext cx="706831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C:\Users\Larisa\Desktop\Лариса\CCI19052014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5788918" cy="590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risa\Desktop\Лариса\ромаш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607695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Users\Larisa\Desktop\Лариса\CCI19052014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78" y="404665"/>
            <a:ext cx="6711789" cy="58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Larisa\Desktop\Лариса\тек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76" y="116632"/>
            <a:ext cx="4793770" cy="66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Требования к уровню подготовки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оканчивающих начальную школу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8208912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Знать/понимать: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Соотносить графический образ английского слова с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звуковым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понимать знаки транскрипции;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правила чтения и орфографии изучаемого языка; (умение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их применять при чтении и письме).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вслух небольшие тексты, построенные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изученном материале,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соблюдая правила чтения, произношения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нужную интонацию;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 себя и понимать основное содержание текстов,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включающих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изученный языковой материал, так и отдельные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слова; находить в тексте нужную информацию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Требования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ФГОС-2.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Чтение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 вид речевой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чтение вслух небольших текстов, содержащих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изученный языковой материал;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соблюдение правильного ударения в словах и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фразах, правильной интонации.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чтение «про себя» и понимание небольших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текстов (содержащих только изученный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материал), а также несложных текстов,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содержащих отдельные новые слова;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нахождение в тексте необходимой информации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(имени главного героя, места действия).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двуязычного словаря учебника.</a:t>
            </a:r>
          </a:p>
        </p:txBody>
      </p:sp>
    </p:spTree>
    <p:extLst>
      <p:ext uri="{BB962C8B-B14F-4D97-AF65-F5344CB8AC3E}">
        <p14:creationId xmlns:p14="http://schemas.microsoft.com/office/powerpoint/2010/main" val="40019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73305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Чтение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рецептивный вид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704856" cy="55446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речевой деятельности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связанный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извлечением информации                 через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зрительный канал.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основе этого вида речевой   деятельности лежат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умения, связанные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извлечением поступающей информации.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- выполняет две функции: 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600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600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обучения</a:t>
            </a:r>
            <a:r>
              <a:rPr lang="ru-RU" sz="24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т.е.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средством извлечения                   информации в объеме, необходимом для решения речевой задачи, используя определенные технологии чтения.</a:t>
            </a:r>
          </a:p>
          <a:p>
            <a:pPr marL="0" indent="0"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600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600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средство обучения</a:t>
            </a:r>
            <a:r>
              <a:rPr lang="ru-RU" sz="26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другим видам речевой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 ( так коммуникативно-ориентированные задания на контроль лексики и грамматики, аудирования, письма и устной речи предполагают умение читать и строятся на основе письменных текстов и инструкций)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93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чтении выделяют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8064896" cy="5256584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Содержательный план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 чем)-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результатом деятельности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понимание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прочитанного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Процессуальный план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(как прочесть и озвучить) –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важен сам процесс чтения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т.е. соотнесение букв и буквосочетаний с соответствующими фонемами, узнавание графических знаков, формирование внутреннего речевого слуха и т.д.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Наши УМК предполагают комплексный подход в    обучении чтению: чтение параллельно с аудированием и письмом.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1) Освоение алфавита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2) Научиться читать по транскрипции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3) Чтение по правилам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Процесс обучения включает:</a:t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работу над техникой чтения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- развитие умений понимать содержание прочитанного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8064896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В основе формирования техники чтения следующие операции: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Владение буква-звуковыми соотношениями;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объединять зрительно воспринимаемый материал в смысловые группы(синтагмы).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начальном этапе обучения основное внимание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уделяется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формированию        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техники чтения.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Учащемуся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необходимо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своить английский алфавит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умений соотносить буквы и звуки;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аботать над произношением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интонированием (чтение вслух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уметь соблюдать правильные ударения в словах, фразах;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знавать знакомые слова в незнакомом контексте,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огадываться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значении незнакомых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освоить чтение про себя и понимание текстов, содержащих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изученный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материал, а также несложных текстов,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содержащих отдельные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новые слова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тексте необходимую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(имя главного героя; место, где происходит действие); Объем текстов — примерно 100 слов (без учета артиклей).</a:t>
            </a:r>
          </a:p>
          <a:p>
            <a:pPr marL="82296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1417638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Развитие умений читать и понимать содержание прочитанного предполагает: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8075240" cy="4785395"/>
          </a:xfrm>
        </p:spPr>
        <p:txBody>
          <a:bodyPr>
            <a:normAutofit fontScale="70000" lnSpcReduction="20000"/>
          </a:bodyPr>
          <a:lstStyle/>
          <a:p>
            <a:pPr marL="457200" indent="-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всеми видами чтения,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легкость перехода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одного его вида к другому в зависимости от изменения цели получения информации из данного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текста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Виды чтения:</a:t>
            </a:r>
          </a:p>
          <a:p>
            <a:pPr marL="0" indent="0">
              <a:buNone/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1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целевой направленности деятельности</a:t>
            </a:r>
            <a:r>
              <a:rPr lang="ru-RU" sz="31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ознакомительное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-просмотровое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-изучающее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-поисковое</a:t>
            </a:r>
          </a:p>
          <a:p>
            <a:pPr marL="0" indent="0">
              <a:buNone/>
            </a:pP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1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форме</a:t>
            </a: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-про себя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          -индивидуальное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         -хоровое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         -громкое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Виды чтения: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208912" cy="48860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ru-RU" sz="24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способу раскрытия </a:t>
            </a:r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-аналитическое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-переводное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-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беспереводное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месту чтения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-домашнее                  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-классное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характеру организации деятельности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-подготовленное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-не подготовленное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-тренировочное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-контрольное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674056" cy="72008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Упражнения на отработку техники чтения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arisa\Desktop\Лариса\CCI19052014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908720"/>
            <a:ext cx="4320479" cy="37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risa\Desktop\Лариса\CCI1905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81128"/>
            <a:ext cx="5328071" cy="20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168481" y="2568331"/>
            <a:ext cx="0" cy="201279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116631"/>
            <a:ext cx="7498080" cy="2160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Larisa\Desktop\Лариса\английский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424847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1552</TotalTime>
  <Words>581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Чтение  как вид речевой деятельности</vt:lpstr>
      <vt:lpstr>  Требования ФГОС-2.   Чтение как вид речевой деятельности</vt:lpstr>
      <vt:lpstr>Чтение – это рецептивный вид </vt:lpstr>
      <vt:lpstr>  В чтении выделяют</vt:lpstr>
      <vt:lpstr>   Процесс обучения включает:    - работу над техникой чтения    - развитие умений понимать содержание прочитанного   </vt:lpstr>
      <vt:lpstr>Развитие умений читать и понимать содержание прочитанного предполагает:</vt:lpstr>
      <vt:lpstr>    Виды чтения:</vt:lpstr>
      <vt:lpstr> Упражнения на отработку техники чтения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уровню подготовки оканчивающих начальную школу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как вид речевой деятельности</dc:title>
  <dc:creator>Larisa</dc:creator>
  <cp:lastModifiedBy>Larisa</cp:lastModifiedBy>
  <cp:revision>56</cp:revision>
  <dcterms:created xsi:type="dcterms:W3CDTF">2014-03-10T17:05:17Z</dcterms:created>
  <dcterms:modified xsi:type="dcterms:W3CDTF">2014-07-07T10:19:14Z</dcterms:modified>
</cp:coreProperties>
</file>