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62" r:id="rId3"/>
    <p:sldId id="263" r:id="rId4"/>
    <p:sldId id="264" r:id="rId5"/>
    <p:sldId id="256" r:id="rId6"/>
    <p:sldId id="257" r:id="rId7"/>
    <p:sldId id="261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0066"/>
    <a:srgbClr val="003366"/>
    <a:srgbClr val="0033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798E8-43AE-4268-AC0F-940E1591A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E660-DF28-4C73-8A10-6440528CB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3E13-0C8C-4209-90ED-A7DDC191D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EC89-0854-4EF2-B40F-8D7DB57D1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EEFF-B169-4F77-BCCA-4DB387695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B17C-E170-489C-A3E8-B99AF0E9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D6C8E-E44E-40A7-9DCD-E890F92AF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4904D-3A81-4DF5-B22B-32D61FA8E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1AA84-2835-4808-BF8B-3AD12284F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2932-3C21-4898-94E8-54F2A508E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BC9E8-56FC-4C99-AAF3-F70605EC6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BF605C-445D-40D2-9F3D-3CB3C9814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5370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Тема урока: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979613" y="2349500"/>
            <a:ext cx="489743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Единицы времени</a:t>
            </a:r>
          </a:p>
        </p:txBody>
      </p:sp>
      <p:pic>
        <p:nvPicPr>
          <p:cNvPr id="2052" name="Picture 2" descr="D:\Документы\Оксана\Мои рис\КОЛЛЕКЦИИ анимация\Анимации 2\bell1-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029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D:\Документы\Оксана\Мои рис\КОЛЛЕКЦИИ анимация\Анимации 2\bell1-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072063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928688"/>
            <a:ext cx="8229600" cy="36433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Для чего человеку нужно знать время?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Нил</a:t>
            </a:r>
          </a:p>
        </p:txBody>
      </p:sp>
      <p:pic>
        <p:nvPicPr>
          <p:cNvPr id="15364" name="Picture 4" descr="река ни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844675"/>
            <a:ext cx="69119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Сириус</a:t>
            </a:r>
          </a:p>
        </p:txBody>
      </p:sp>
      <p:pic>
        <p:nvPicPr>
          <p:cNvPr id="16388" name="Picture 4" descr="звезда Сири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28775"/>
            <a:ext cx="669766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Юлий Цезарь</a:t>
            </a:r>
          </a:p>
        </p:txBody>
      </p:sp>
      <p:pic>
        <p:nvPicPr>
          <p:cNvPr id="19460" name="Picture 4" descr="юлий цез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205038"/>
            <a:ext cx="5761038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000250"/>
            <a:ext cx="8247063" cy="4429125"/>
          </a:xfrm>
        </p:spPr>
        <p:txBody>
          <a:bodyPr/>
          <a:lstStyle/>
          <a:p>
            <a:pPr algn="l"/>
            <a:r>
              <a:rPr lang="ru-RU" sz="2800" smtClean="0">
                <a:cs typeface="BrowalliaUPC" pitchFamily="34" charset="-34"/>
              </a:rPr>
              <a:t>1год                          60мин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                                  7 суток       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1 сут                         60 с                     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1ч                              30 сут.  или 31 сутки 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                                   в феврале 28 или 29 суток)                                               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1 мин                        24ч   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1 неделя                  365 или 366 суток</a:t>
            </a:r>
          </a:p>
          <a:p>
            <a:pPr algn="l"/>
            <a:r>
              <a:rPr lang="ru-RU" sz="2800" smtClean="0">
                <a:cs typeface="BrowalliaUPC" pitchFamily="34" charset="-34"/>
              </a:rPr>
              <a:t>1 месяц                    12мес</a:t>
            </a:r>
            <a:endParaRPr lang="ru-RU" sz="2800" b="1" smtClean="0">
              <a:solidFill>
                <a:srgbClr val="003366"/>
              </a:solidFill>
              <a:cs typeface="BrowalliaUPC" pitchFamily="34" charset="-34"/>
            </a:endParaRPr>
          </a:p>
          <a:p>
            <a:pPr eaLnBrk="1" hangingPunct="1"/>
            <a:endParaRPr lang="ru-RU" sz="4000" b="1" smtClean="0">
              <a:solidFill>
                <a:srgbClr val="003366"/>
              </a:solidFill>
            </a:endParaRPr>
          </a:p>
          <a:p>
            <a:pPr algn="l" eaLnBrk="1" hangingPunct="1"/>
            <a:endParaRPr lang="ru-RU" sz="4000" b="1" smtClean="0">
              <a:solidFill>
                <a:srgbClr val="003366"/>
              </a:solidFill>
            </a:endParaRPr>
          </a:p>
          <a:p>
            <a:pPr algn="l" eaLnBrk="1" hangingPunct="1"/>
            <a:endParaRPr lang="ru-RU" sz="4000" b="1" smtClean="0">
              <a:solidFill>
                <a:srgbClr val="003366"/>
              </a:solidFill>
            </a:endParaRPr>
          </a:p>
          <a:p>
            <a:pPr eaLnBrk="1" hangingPunct="1"/>
            <a:endParaRPr lang="ru-RU" sz="4000" smtClean="0">
              <a:solidFill>
                <a:srgbClr val="003366"/>
              </a:solidFill>
            </a:endParaRPr>
          </a:p>
        </p:txBody>
      </p:sp>
      <p:sp>
        <p:nvSpPr>
          <p:cNvPr id="6147" name="Text Box 35"/>
          <p:cNvSpPr txBox="1">
            <a:spLocks noChangeArrowheads="1"/>
          </p:cNvSpPr>
          <p:nvPr/>
        </p:nvSpPr>
        <p:spPr bwMode="auto">
          <a:xfrm>
            <a:off x="4572000" y="30003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93" name="WordArt 45"/>
          <p:cNvSpPr>
            <a:spLocks noChangeArrowheads="1" noChangeShapeType="1" noTextEdit="1"/>
          </p:cNvSpPr>
          <p:nvPr/>
        </p:nvSpPr>
        <p:spPr bwMode="auto">
          <a:xfrm>
            <a:off x="285750" y="428625"/>
            <a:ext cx="8643938" cy="1357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Восстановите правильную последовательность: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r>
              <a:rPr lang="ru-RU" sz="4000" smtClean="0"/>
              <a:t>в сутках: 48ч, 96ч;</a:t>
            </a:r>
          </a:p>
          <a:p>
            <a:r>
              <a:rPr lang="ru-RU" sz="4000" smtClean="0"/>
              <a:t>в часах: 2 сут., 120 мин;</a:t>
            </a:r>
          </a:p>
          <a:p>
            <a:r>
              <a:rPr lang="ru-RU" sz="4000" smtClean="0"/>
              <a:t>в месяцах: 3 года, 8 лет и 4 мес.</a:t>
            </a:r>
          </a:p>
          <a:p>
            <a:r>
              <a:rPr lang="ru-RU" sz="4000" smtClean="0"/>
              <a:t>в годах: 60 мес., 84 мес.</a:t>
            </a:r>
          </a:p>
          <a:p>
            <a:r>
              <a:rPr lang="ru-RU" sz="4000" smtClean="0"/>
              <a:t>в  секундах: 5 мин, 16мин;</a:t>
            </a:r>
          </a:p>
          <a:p>
            <a:r>
              <a:rPr lang="ru-RU" sz="4000" smtClean="0"/>
              <a:t>в минутах: 600с, 5ч.</a:t>
            </a:r>
          </a:p>
          <a:p>
            <a:pPr eaLnBrk="1" hangingPunct="1"/>
            <a:endParaRPr lang="ru-RU" b="1" smtClean="0">
              <a:solidFill>
                <a:srgbClr val="003399"/>
              </a:solidFill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7705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99"/>
                </a:solidFill>
                <a:latin typeface="Arial"/>
                <a:cs typeface="Arial"/>
              </a:rPr>
              <a:t>Перевод единиц данной величины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003366"/>
                </a:solidFill>
              </a:rPr>
              <a:t>Сравни: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86325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000066"/>
                </a:solidFill>
              </a:rPr>
              <a:t>1 век      360 лет</a:t>
            </a:r>
          </a:p>
          <a:p>
            <a:pPr eaLnBrk="1" hangingPunct="1"/>
            <a:r>
              <a:rPr lang="ru-RU" sz="4400" b="1" smtClean="0">
                <a:solidFill>
                  <a:srgbClr val="000066"/>
                </a:solidFill>
              </a:rPr>
              <a:t>1 год      360 сут.</a:t>
            </a:r>
          </a:p>
          <a:p>
            <a:pPr eaLnBrk="1" hangingPunct="1"/>
            <a:r>
              <a:rPr lang="ru-RU" sz="4400" b="1" smtClean="0">
                <a:solidFill>
                  <a:srgbClr val="000066"/>
                </a:solidFill>
              </a:rPr>
              <a:t>1 мес. 7 сут.     27 сут.</a:t>
            </a:r>
          </a:p>
          <a:p>
            <a:pPr eaLnBrk="1" hangingPunct="1"/>
            <a:r>
              <a:rPr lang="ru-RU" sz="4400" b="1" smtClean="0">
                <a:solidFill>
                  <a:srgbClr val="000066"/>
                </a:solidFill>
              </a:rPr>
              <a:t>1 сут. 20 ч        120 ч    </a:t>
            </a:r>
          </a:p>
          <a:p>
            <a:pPr eaLnBrk="1" hangingPunct="1"/>
            <a:r>
              <a:rPr lang="ru-RU" sz="4400" b="1" smtClean="0">
                <a:solidFill>
                  <a:srgbClr val="000066"/>
                </a:solidFill>
              </a:rPr>
              <a:t>4 мин 2 с          42 с</a:t>
            </a:r>
          </a:p>
          <a:p>
            <a:pPr eaLnBrk="1" hangingPunct="1"/>
            <a:r>
              <a:rPr lang="ru-RU" sz="4400" b="1" smtClean="0">
                <a:solidFill>
                  <a:srgbClr val="000066"/>
                </a:solidFill>
              </a:rPr>
              <a:t>3 ч 5 мин          35 мин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55875" y="1412875"/>
            <a:ext cx="5032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484438" y="2205038"/>
            <a:ext cx="5746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8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211638" y="2997200"/>
            <a:ext cx="5032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211638" y="5373688"/>
            <a:ext cx="5032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211638" y="4581525"/>
            <a:ext cx="5032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211638" y="3860800"/>
            <a:ext cx="5032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859088" y="154622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5875" y="1268413"/>
            <a:ext cx="3603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&lt;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484438" y="1989138"/>
            <a:ext cx="4873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&gt;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140200" y="278130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&gt;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140200" y="4437063"/>
            <a:ext cx="4873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&gt;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211638" y="5157788"/>
            <a:ext cx="3444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&gt;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211638" y="3644900"/>
            <a:ext cx="2889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1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1000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1000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1000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1000"/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3" grpId="0" animBg="1"/>
      <p:bldP spid="14344" grpId="0" animBg="1"/>
      <p:bldP spid="14345" grpId="0" animBg="1"/>
      <p:bldP spid="143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3366"/>
                </a:solidFill>
              </a:rPr>
              <a:t>Кедровая шишка с семенами созревает 27 месяцев. Сколько это лет и месяцев?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0066"/>
                </a:solidFill>
              </a:rPr>
              <a:t>Серёжа ежемесячно и списывает 2 карандаша и 3 ручки. Подсчитай, сколько карандашей и ручек испишет Серёжа за учебный год?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193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BrowalliaUPC</vt:lpstr>
      <vt:lpstr>Оформление по умолчанию</vt:lpstr>
      <vt:lpstr>Слайд 1</vt:lpstr>
      <vt:lpstr>Нил</vt:lpstr>
      <vt:lpstr>Сириус</vt:lpstr>
      <vt:lpstr>Юлий Цезарь</vt:lpstr>
      <vt:lpstr>Слайд 5</vt:lpstr>
      <vt:lpstr>Слайд 6</vt:lpstr>
      <vt:lpstr>Сравни:</vt:lpstr>
      <vt:lpstr>Слайд 8</vt:lpstr>
      <vt:lpstr>Слайд 9</vt:lpstr>
      <vt:lpstr>Для чего человеку нужно знать время?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 минут составляют:</dc:title>
  <dc:creator>МОСШ №2 Многопрофиль</dc:creator>
  <cp:lastModifiedBy>Газзаева Валентина</cp:lastModifiedBy>
  <cp:revision>19</cp:revision>
  <dcterms:created xsi:type="dcterms:W3CDTF">2008-10-24T10:08:34Z</dcterms:created>
  <dcterms:modified xsi:type="dcterms:W3CDTF">2014-11-21T09:55:38Z</dcterms:modified>
</cp:coreProperties>
</file>