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5A8E75-3A8E-4FA9-A09C-8A236E77D863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Просмотр темы - Девчонки made in Russia. - 3 * vladmama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36"/>
            <a:ext cx="9144000" cy="686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742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Коллеги, дорогие, с Днем знаний поздравляю!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04867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Терпения и выдержки от все души желаю.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99051" cy="49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Пусть этот год учебный не принесет хлопот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ttp://img1.liveinternet.ru/images/attach/c/9/107/210/107210679_4045299_61532_or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001056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Пусть будет настроение отличным</a:t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Содержимое 3" descr="хотьбы хотьбы!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1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Без забот и без тревог напрасных, желаю Вам прожить</a:t>
            </a:r>
            <a:endParaRPr lang="ru-RU" sz="2800" dirty="0"/>
          </a:p>
        </p:txBody>
      </p:sp>
      <p:pic>
        <p:nvPicPr>
          <p:cNvPr id="4" name="Содержимое 3" descr="http://www.vmichurinske.ru/uploads/contents/3326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349085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днем знаний, дорогие, </a:t>
            </a:r>
            <a:br>
              <a:rPr lang="ru-RU" dirty="0" smtClean="0"/>
            </a:br>
            <a:r>
              <a:rPr lang="ru-RU" dirty="0" smtClean="0"/>
              <a:t>счастливыми Вам быть!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851" y="1600200"/>
            <a:ext cx="7023525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</TotalTime>
  <Words>44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Слайд 1</vt:lpstr>
      <vt:lpstr>Коллеги, дорогие, с Днем знаний поздравляю! </vt:lpstr>
      <vt:lpstr>Терпения и выдержки от все души желаю. </vt:lpstr>
      <vt:lpstr>Пусть этот год учебный не принесет хлопот </vt:lpstr>
      <vt:lpstr>Пусть будет настроение отличным  </vt:lpstr>
      <vt:lpstr>Без забот и без тревог напрасных, желаю Вам прожить</vt:lpstr>
      <vt:lpstr>С днем знаний, дорогие,  счастливыми Вам быть!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test</cp:lastModifiedBy>
  <cp:revision>30</cp:revision>
  <dcterms:created xsi:type="dcterms:W3CDTF">2014-09-09T16:19:07Z</dcterms:created>
  <dcterms:modified xsi:type="dcterms:W3CDTF">2015-09-21T16:30:30Z</dcterms:modified>
</cp:coreProperties>
</file>