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7" r:id="rId3"/>
    <p:sldId id="260" r:id="rId4"/>
    <p:sldId id="262" r:id="rId5"/>
    <p:sldId id="261" r:id="rId6"/>
    <p:sldId id="264" r:id="rId7"/>
    <p:sldId id="265" r:id="rId8"/>
    <p:sldId id="266" r:id="rId9"/>
    <p:sldId id="267" r:id="rId10"/>
    <p:sldId id="268" r:id="rId11"/>
    <p:sldId id="27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B8947"/>
    <a:srgbClr val="71713B"/>
    <a:srgbClr val="B6BE6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78" y="-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7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 userDrawn="1"/>
        </p:nvSpPr>
        <p:spPr>
          <a:xfrm>
            <a:off x="323528" y="260648"/>
            <a:ext cx="8568952" cy="6336704"/>
          </a:xfrm>
          <a:prstGeom prst="round2DiagRect">
            <a:avLst/>
          </a:prstGeom>
          <a:solidFill>
            <a:srgbClr val="B6BE6E">
              <a:alpha val="7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7..png"/>
          <p:cNvPicPr>
            <a:picLocks noChangeAspect="1"/>
          </p:cNvPicPr>
          <p:nvPr userDrawn="1"/>
        </p:nvPicPr>
        <p:blipFill>
          <a:blip r:embed="rId14" cstate="email"/>
          <a:stretch>
            <a:fillRect/>
          </a:stretch>
        </p:blipFill>
        <p:spPr>
          <a:xfrm>
            <a:off x="0" y="0"/>
            <a:ext cx="2741212" cy="2996952"/>
          </a:xfrm>
          <a:prstGeom prst="rect">
            <a:avLst/>
          </a:prstGeom>
        </p:spPr>
      </p:pic>
      <p:pic>
        <p:nvPicPr>
          <p:cNvPr id="10" name="Рисунок 9" descr="8..jpg"/>
          <p:cNvPicPr>
            <a:picLocks noChangeAspect="1"/>
          </p:cNvPicPr>
          <p:nvPr userDrawn="1"/>
        </p:nvPicPr>
        <p:blipFill>
          <a:blip r:embed="rId1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42658" y="4709962"/>
            <a:ext cx="2101342" cy="214803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extBox 7"/>
          <p:cNvSpPr txBox="1"/>
          <p:nvPr userDrawn="1"/>
        </p:nvSpPr>
        <p:spPr>
          <a:xfrm>
            <a:off x="0" y="6309320"/>
            <a:ext cx="23762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8B8947"/>
                </a:solidFill>
                <a:latin typeface="Georgia" pitchFamily="18" charset="0"/>
              </a:rPr>
              <a:t>©</a:t>
            </a:r>
            <a:r>
              <a:rPr lang="ru-RU" sz="1200" b="1" baseline="0" dirty="0" smtClean="0">
                <a:solidFill>
                  <a:srgbClr val="8B8947"/>
                </a:solidFill>
                <a:latin typeface="Georgia" pitchFamily="18" charset="0"/>
              </a:rPr>
              <a:t> </a:t>
            </a:r>
            <a:r>
              <a:rPr lang="en-US" sz="1200" b="1" baseline="0" dirty="0" smtClean="0">
                <a:solidFill>
                  <a:srgbClr val="8B8947"/>
                </a:solidFill>
                <a:latin typeface="Georgia" pitchFamily="18" charset="0"/>
              </a:rPr>
              <a:t>stopilina.ucoz.ru</a:t>
            </a:r>
            <a:endParaRPr lang="ru-RU" sz="1200" b="1" dirty="0">
              <a:solidFill>
                <a:srgbClr val="8B8947"/>
              </a:solidFill>
              <a:latin typeface="Georgia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Титова А.А. учитель начальных классов 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МБОУ СОШ №1 МО «</a:t>
            </a:r>
            <a:r>
              <a:rPr lang="ru-RU" sz="2800" dirty="0" err="1" smtClean="0">
                <a:solidFill>
                  <a:schemeClr val="tx1"/>
                </a:solidFill>
              </a:rPr>
              <a:t>Барышский</a:t>
            </a:r>
            <a:r>
              <a:rPr lang="ru-RU" sz="2800" dirty="0" smtClean="0">
                <a:solidFill>
                  <a:schemeClr val="tx1"/>
                </a:solidFill>
              </a:rPr>
              <a:t> район»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1214422"/>
            <a:ext cx="7425419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Презентация к уроку литературного чтения</a:t>
            </a:r>
          </a:p>
          <a:p>
            <a:pPr algn="ctr"/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Д.Харрис «Почему у Братца Опоссума голый хвост»</a:t>
            </a:r>
            <a:endParaRPr lang="ru-R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14" y="428604"/>
            <a:ext cx="7682695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ОЦЕНИТЕ ИТОГИ</a:t>
            </a:r>
          </a:p>
          <a:p>
            <a:pPr algn="ctr"/>
            <a:r>
              <a:rPr lang="ru-RU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СВОЕЙ РАБОТЫ НА УРОКЕ</a:t>
            </a:r>
            <a:endParaRPr lang="ru-RU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2143116"/>
            <a:ext cx="8152296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Чуть-чуть неясно…</a:t>
            </a:r>
          </a:p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Урок полезен и понятен</a:t>
            </a:r>
          </a:p>
          <a:p>
            <a:pPr algn="ctr"/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Ещё придётся потрудиться…</a:t>
            </a:r>
          </a:p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Да, трудно всё-таки учиться..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14612" y="4929198"/>
            <a:ext cx="4572000" cy="122495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i="1" dirty="0" smtClean="0">
                <a:solidFill>
                  <a:srgbClr val="C00000"/>
                </a:solidFill>
                <a:latin typeface="Georgia" pitchFamily="18" charset="0"/>
              </a:rPr>
              <a:t>Автор </a:t>
            </a:r>
            <a:r>
              <a:rPr lang="ru-RU" sz="1600" i="1" dirty="0" smtClean="0">
                <a:solidFill>
                  <a:srgbClr val="C00000"/>
                </a:solidFill>
                <a:latin typeface="Georgia" pitchFamily="18" charset="0"/>
              </a:rPr>
              <a:t> шаблона презентации</a:t>
            </a:r>
            <a:endParaRPr lang="ru-RU" sz="1600" i="1" dirty="0" smtClean="0">
              <a:solidFill>
                <a:srgbClr val="C00000"/>
              </a:solidFill>
              <a:latin typeface="Georgia" pitchFamily="18" charset="0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b="1" i="1" dirty="0" err="1" smtClean="0">
                <a:solidFill>
                  <a:srgbClr val="C00000"/>
                </a:solidFill>
                <a:latin typeface="Georgia" pitchFamily="18" charset="0"/>
              </a:rPr>
              <a:t>Топилина</a:t>
            </a:r>
            <a:r>
              <a:rPr lang="ru-RU" sz="1600" b="1" i="1" dirty="0" smtClean="0">
                <a:solidFill>
                  <a:srgbClr val="C00000"/>
                </a:solidFill>
                <a:latin typeface="Georgia" pitchFamily="18" charset="0"/>
              </a:rPr>
              <a:t> Светлана Николаевна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i="1" dirty="0" smtClean="0">
                <a:solidFill>
                  <a:srgbClr val="C00000"/>
                </a:solidFill>
                <a:latin typeface="Georgia" pitchFamily="18" charset="0"/>
              </a:rPr>
              <a:t>Учитель начальных классов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i="1" dirty="0" smtClean="0">
                <a:solidFill>
                  <a:srgbClr val="C00000"/>
                </a:solidFill>
                <a:latin typeface="Georgia" pitchFamily="18" charset="0"/>
              </a:rPr>
              <a:t>ГБОУ г. Москвы «Школы №717 (3)»</a:t>
            </a:r>
            <a:endParaRPr lang="ru-RU" sz="1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928794" y="500042"/>
            <a:ext cx="57559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РЕЧЕВАЯ ЗАРЯДКА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1785926"/>
            <a:ext cx="8187113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 поле Фрося полет просо,</a:t>
            </a:r>
          </a:p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</a:t>
            </a: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орняки выносит Фрося.</a:t>
            </a:r>
          </a:p>
          <a:p>
            <a:pPr algn="ctr"/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0166" y="357166"/>
            <a:ext cx="4988182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u="sng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Проба</a:t>
            </a:r>
          </a:p>
          <a:p>
            <a:pPr algn="ctr"/>
            <a:r>
              <a:rPr lang="ru-RU" sz="5400" b="1" u="sng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поэтического пера</a:t>
            </a:r>
            <a:endParaRPr lang="ru-RU" sz="5400" b="1" u="sng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050" name="Picture 2" descr="http://images.gimsy.com.ua/6/5a/3204145/perevod-s-na-ukrainskiy-russkiy-nabor-tekta-f32041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285728"/>
            <a:ext cx="2676916" cy="184038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071538" y="3071810"/>
            <a:ext cx="700223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Иней лёг на ветви ели,</a:t>
            </a:r>
          </a:p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Иглы за ночь….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0166" y="357166"/>
            <a:ext cx="4988182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u="sng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Проба</a:t>
            </a:r>
          </a:p>
          <a:p>
            <a:pPr algn="ctr"/>
            <a:r>
              <a:rPr lang="ru-RU" sz="5400" b="1" u="sng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поэтического пера</a:t>
            </a:r>
            <a:endParaRPr lang="ru-RU" sz="5400" b="1" u="sng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050" name="Picture 2" descr="http://images.gimsy.com.ua/6/5a/3204145/perevod-s-na-ukrainskiy-russkiy-nabor-tekta-f32041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285728"/>
            <a:ext cx="2676916" cy="184038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071538" y="3071810"/>
            <a:ext cx="733245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Иней лёг на ветви ели,</a:t>
            </a:r>
          </a:p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Иглы за ночь побелели.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biblioteka.nichost.ru/upload-files/news/Xappi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428604"/>
            <a:ext cx="2928958" cy="395273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000496" y="500042"/>
            <a:ext cx="48126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Джоэль</a:t>
            </a:r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Харрис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30" name="Picture 6" descr="http://www.karusel-toys.ru/images/catalog/image_b.php?namephoto=s_7246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428736"/>
            <a:ext cx="2755021" cy="3585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biblioteka.nichost.ru/upload-files/news/Xappi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428604"/>
            <a:ext cx="1714512" cy="231379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000496" y="500042"/>
            <a:ext cx="48126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Джоэль</a:t>
            </a:r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Харрис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8434" name="Picture 2" descr="http://www.e-reading.life/illustrations/97/97080-i_05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2928934"/>
            <a:ext cx="6314961" cy="2286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farm2.static.flickr.com/1174/1088303128_0440e96eea_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571612"/>
            <a:ext cx="4029060" cy="402906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000232" y="428604"/>
            <a:ext cx="428628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ОПОССУМ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0486" name="Picture 6" descr="http://www.biblio-globus.us/photos1/21/2192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00958" y="285728"/>
            <a:ext cx="1400171" cy="199541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215074" y="500042"/>
            <a:ext cx="857256" cy="7143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Т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media.kino-govno.com/images/iceage2/iceage2_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2304" y="1428736"/>
            <a:ext cx="5602454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1538" y="428604"/>
            <a:ext cx="521497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Работа с толковым словарём</a:t>
            </a:r>
            <a:endParaRPr lang="ru-RU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0486" name="Picture 6" descr="http://www.biblio-globus.us/photos1/21/2192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00958" y="285728"/>
            <a:ext cx="1400171" cy="199541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215074" y="500042"/>
            <a:ext cx="857256" cy="7143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Т</a:t>
            </a:r>
            <a:endParaRPr lang="ru-RU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71472" y="2500306"/>
            <a:ext cx="707236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1 группа – ЗАКАДЫЧНЫЕ ДРУЗЬЯ</a:t>
            </a:r>
          </a:p>
          <a:p>
            <a:r>
              <a:rPr lang="ru-RU" sz="3600" b="1" dirty="0" smtClean="0"/>
              <a:t>2 группа – БЕЗОБРАЗНИЧАЕТ</a:t>
            </a:r>
          </a:p>
          <a:p>
            <a:r>
              <a:rPr lang="ru-RU" sz="3600" b="1" dirty="0" smtClean="0"/>
              <a:t>3 группа – ФИНИК</a:t>
            </a:r>
          </a:p>
          <a:p>
            <a:r>
              <a:rPr lang="ru-RU" sz="3600" b="1" dirty="0" smtClean="0"/>
              <a:t>4 группа - - ВСКАРАБКАЛСЯ</a:t>
            </a:r>
          </a:p>
          <a:p>
            <a:r>
              <a:rPr lang="ru-RU" sz="3600" b="1" dirty="0" smtClean="0"/>
              <a:t>5 группа – ПОЗАБАВИТЬСЯ</a:t>
            </a:r>
          </a:p>
          <a:p>
            <a:r>
              <a:rPr lang="ru-RU" sz="3600" b="1" dirty="0" smtClean="0"/>
              <a:t>6 группа – ТЬМА - ТЬМУЩАЯ</a:t>
            </a:r>
            <a:endParaRPr lang="ru-RU" b="1" dirty="0"/>
          </a:p>
        </p:txBody>
      </p:sp>
      <p:pic>
        <p:nvPicPr>
          <p:cNvPr id="22530" name="Picture 2" descr="http://photodomik.ru/photo/d5/d560ea34145c81ac3248e2bbc8d916f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4429108"/>
            <a:ext cx="2786050" cy="22288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153</Words>
  <Application>Microsoft Office PowerPoint</Application>
  <PresentationFormat>Экран (4:3)</PresentationFormat>
  <Paragraphs>37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Cветлана</dc:creator>
  <cp:lastModifiedBy>Admin</cp:lastModifiedBy>
  <cp:revision>13</cp:revision>
  <dcterms:created xsi:type="dcterms:W3CDTF">2014-08-05T14:17:16Z</dcterms:created>
  <dcterms:modified xsi:type="dcterms:W3CDTF">2015-09-13T14:47:10Z</dcterms:modified>
</cp:coreProperties>
</file>