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1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3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3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8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0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7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0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chemeClr val="accent6">
                <a:lumMod val="60000"/>
                <a:lumOff val="40000"/>
              </a:schemeClr>
            </a:gs>
            <a:gs pos="50000">
              <a:srgbClr val="FFFF99"/>
            </a:gs>
            <a:gs pos="75000">
              <a:srgbClr val="A0FEF1"/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5"/>
          <p:cNvSpPr txBox="1">
            <a:spLocks noChangeArrowheads="1"/>
          </p:cNvSpPr>
          <p:nvPr/>
        </p:nvSpPr>
        <p:spPr bwMode="auto">
          <a:xfrm>
            <a:off x="3924300" y="6551613"/>
            <a:ext cx="2082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D99694"/>
                </a:solidFill>
              </a:rPr>
              <a:t>http://goldina-myclas.ucoz.ru/</a:t>
            </a:r>
            <a:endParaRPr lang="ru-RU" sz="1200" smtClean="0">
              <a:solidFill>
                <a:srgbClr val="D99694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71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rgbClr val="FFFF00">
              <a:alpha val="11000"/>
            </a:srgbClr>
          </a:solidFill>
          <a:ln w="88900">
            <a:gradFill>
              <a:gsLst>
                <a:gs pos="0">
                  <a:srgbClr val="FF99FF"/>
                </a:gs>
                <a:gs pos="25000">
                  <a:srgbClr val="FFCC99"/>
                </a:gs>
                <a:gs pos="50000">
                  <a:srgbClr val="FFFFCC"/>
                </a:gs>
                <a:gs pos="75000">
                  <a:srgbClr val="A0FEF1"/>
                </a:gs>
                <a:gs pos="100000">
                  <a:srgbClr val="0070C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34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840">
            <a:off x="-168275" y="-33338"/>
            <a:ext cx="17668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12" flipH="1">
            <a:off x="7504113" y="-26988"/>
            <a:ext cx="17668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840" flipH="1" flipV="1">
            <a:off x="7504113" y="5262563"/>
            <a:ext cx="17668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3257" flipH="1">
            <a:off x="-140494" y="5258594"/>
            <a:ext cx="17684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Проведение продуктивной деятельности с детьми старшего дошкольного возраста (Рисование)</a:t>
            </a: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2060"/>
                </a:solidFill>
              </a:rPr>
              <a:t>Откуда появилась Матрешка» с использованием ИКТ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4038600" cy="269081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 smtClean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 smtClean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 smtClean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 smtClean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endParaRPr lang="ru-RU" sz="2700" i="1" kern="0" dirty="0" smtClean="0">
              <a:latin typeface="Franklin Gothic Book"/>
            </a:endParaRPr>
          </a:p>
          <a:p>
            <a:pPr marL="0" lvl="0" indent="0" algn="r">
              <a:buClr>
                <a:srgbClr val="4E67C8"/>
              </a:buClr>
              <a:buSzPct val="70000"/>
              <a:buNone/>
            </a:pPr>
            <a:r>
              <a:rPr lang="ru-RU" sz="2700" i="1" kern="0" dirty="0" smtClean="0">
                <a:latin typeface="Franklin Gothic Book"/>
              </a:rPr>
              <a:t>Ганюшкина </a:t>
            </a:r>
            <a:r>
              <a:rPr lang="ru-RU" sz="2700" i="1" kern="0" dirty="0">
                <a:latin typeface="Franklin Gothic Book"/>
              </a:rPr>
              <a:t>Галина Сергеевна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i="1" dirty="0"/>
              <a:t>Итогом работы является выставка рисунков. Каждый ребенок может дать имя своей </a:t>
            </a:r>
            <a:r>
              <a:rPr lang="ru-RU" sz="2800" b="1" i="1" dirty="0" smtClean="0"/>
              <a:t>матрешке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DCIM\212_1105\IMGP1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13184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212_1105\IMGP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168352" cy="206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DCIM\212_1105\IMGP1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411760" cy="1498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Цель: </a:t>
            </a:r>
            <a:r>
              <a:rPr lang="ru-RU" sz="1800" dirty="0" smtClean="0"/>
              <a:t>Знакомство с русской народной игрушкой – Матрешкой</a:t>
            </a:r>
          </a:p>
          <a:p>
            <a:pPr marL="0" indent="0">
              <a:buNone/>
            </a:pPr>
            <a:r>
              <a:rPr lang="ru-RU" sz="1800" b="1" dirty="0" smtClean="0"/>
              <a:t>Задачи:</a:t>
            </a:r>
          </a:p>
          <a:p>
            <a:pPr marL="0" indent="0">
              <a:buNone/>
            </a:pPr>
            <a:r>
              <a:rPr lang="ru-RU" sz="1800" b="1" dirty="0" smtClean="0"/>
              <a:t>Образовательные : </a:t>
            </a:r>
            <a:r>
              <a:rPr lang="ru-RU" sz="1800" dirty="0" smtClean="0"/>
              <a:t>Приобщать детей к восприятию  декоративно-прикладного искусства средствами музыки и рисования. Познакомить с историей возникновения, видами, особенностями росписи  Семеновской, </a:t>
            </a:r>
            <a:r>
              <a:rPr lang="ru-RU" sz="1800" dirty="0" err="1" smtClean="0"/>
              <a:t>Загорской</a:t>
            </a:r>
            <a:r>
              <a:rPr lang="ru-RU" sz="1800" dirty="0" smtClean="0"/>
              <a:t>, </a:t>
            </a:r>
            <a:r>
              <a:rPr lang="ru-RU" sz="1800" dirty="0" err="1" smtClean="0"/>
              <a:t>Полхов-Майданской</a:t>
            </a:r>
            <a:r>
              <a:rPr lang="ru-RU" sz="1800" dirty="0" smtClean="0"/>
              <a:t> матрешкой. Учить детей различать разные техники росписи матрешек.</a:t>
            </a:r>
          </a:p>
          <a:p>
            <a:pPr marL="0" indent="0">
              <a:buNone/>
            </a:pPr>
            <a:r>
              <a:rPr lang="ru-RU" sz="1800" b="1" dirty="0" smtClean="0"/>
              <a:t>Развивающие:</a:t>
            </a:r>
            <a:r>
              <a:rPr lang="ru-RU" sz="1800" dirty="0" smtClean="0"/>
              <a:t> Развивать у детей познавательный интерес, интерес к истории и культуре России, творческие способности и фантазию через приобщение к народному творчеству и прикладному искусству. Учить составлять узор  из отдельных элементов, упражнять в рисовании  узора всем ворсом кисти и ее концом.</a:t>
            </a:r>
          </a:p>
          <a:p>
            <a:pPr marL="0" indent="0">
              <a:buNone/>
            </a:pPr>
            <a:r>
              <a:rPr lang="ru-RU" sz="1800" b="1" dirty="0" smtClean="0"/>
              <a:t>Воспитательные: </a:t>
            </a:r>
            <a:r>
              <a:rPr lang="ru-RU" sz="1800" dirty="0" smtClean="0"/>
              <a:t>Воспитывать  уважение к труду народных умельцев. Воспитывать любовь к народному искусству, аккуратность при выполнении работы, эстетический и художественный вкус</a:t>
            </a:r>
          </a:p>
          <a:p>
            <a:pPr marL="0" indent="0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256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оборудование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Материал: </a:t>
            </a:r>
            <a:r>
              <a:rPr lang="ru-RU" sz="1800" dirty="0" smtClean="0"/>
              <a:t>силуэты </a:t>
            </a:r>
            <a:r>
              <a:rPr lang="ru-RU" sz="1800" dirty="0"/>
              <a:t>матрёшек из альбомного листа,</a:t>
            </a:r>
            <a:r>
              <a:rPr lang="ru-RU" sz="1800" b="1" dirty="0"/>
              <a:t> </a:t>
            </a:r>
            <a:r>
              <a:rPr lang="ru-RU" sz="1800" dirty="0"/>
              <a:t>гуашь, кисти №1-3,ватная палочка,  стакан с водой, салфетка, подставка под кисти, таблица узоров для росписи матрёшек,  пробники, образцы сделанные педагогом, русская народная музыка, сундучок. презентация «Откуда появилась Матрешки?», созданная с помощью программы </a:t>
            </a:r>
            <a:r>
              <a:rPr lang="ru-RU" sz="1800" dirty="0" err="1"/>
              <a:t>power</a:t>
            </a:r>
            <a:r>
              <a:rPr lang="ru-RU" sz="1800" dirty="0"/>
              <a:t> </a:t>
            </a:r>
            <a:r>
              <a:rPr lang="ru-RU" sz="1800" dirty="0" err="1"/>
              <a:t>point</a:t>
            </a:r>
            <a:r>
              <a:rPr lang="ru-RU" sz="1800" dirty="0"/>
              <a:t>, музыкальный центр, </a:t>
            </a:r>
            <a:r>
              <a:rPr lang="ru-RU" sz="1800" dirty="0" smtClean="0"/>
              <a:t>диск с записью  русской народной  </a:t>
            </a:r>
            <a:r>
              <a:rPr lang="ru-RU" sz="1800" dirty="0"/>
              <a:t>п</a:t>
            </a:r>
            <a:r>
              <a:rPr lang="ru-RU" sz="1800" dirty="0" smtClean="0"/>
              <a:t>есни «Коробейники»,  проектор</a:t>
            </a:r>
            <a:r>
              <a:rPr lang="ru-RU" sz="1800" dirty="0"/>
              <a:t>, экран, компьютер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Предварительная работа</a:t>
            </a:r>
            <a:r>
              <a:rPr lang="ru-RU" sz="1800" dirty="0"/>
              <a:t>: Рассматривание матрешек в группе, игры с народными игрушками, составление рассказов и сказок, действующими лицами которых являются </a:t>
            </a:r>
            <a:r>
              <a:rPr lang="ru-RU" sz="1800" dirty="0" smtClean="0"/>
              <a:t>матрешки.</a:t>
            </a:r>
          </a:p>
          <a:p>
            <a:r>
              <a:rPr lang="ru-RU" sz="1800" b="1" dirty="0"/>
              <a:t>Используемые технологии: </a:t>
            </a:r>
            <a:endParaRPr lang="ru-RU" sz="1800" dirty="0"/>
          </a:p>
          <a:p>
            <a:r>
              <a:rPr lang="ru-RU" sz="1800" dirty="0"/>
              <a:t>Игровая, </a:t>
            </a:r>
          </a:p>
          <a:p>
            <a:r>
              <a:rPr lang="ru-RU" sz="1800" dirty="0"/>
              <a:t>Технология сотрудничества,</a:t>
            </a:r>
          </a:p>
          <a:p>
            <a:r>
              <a:rPr lang="ru-RU" sz="1800" dirty="0" err="1"/>
              <a:t>Здоровьесберегающие</a:t>
            </a:r>
            <a:r>
              <a:rPr lang="ru-RU" sz="1800" dirty="0"/>
              <a:t> </a:t>
            </a:r>
            <a:r>
              <a:rPr lang="ru-RU" sz="1800" dirty="0" smtClean="0"/>
              <a:t> (</a:t>
            </a:r>
            <a:r>
              <a:rPr lang="ru-RU" sz="1800" dirty="0"/>
              <a:t>гимнастика для глаз, физкультминутка)</a:t>
            </a:r>
          </a:p>
          <a:p>
            <a:r>
              <a:rPr lang="ru-RU" sz="1800" dirty="0"/>
              <a:t>ИКТ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30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непосредственно образовательной деятельности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212_1105\IMGP1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6277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212_1105\IMGP1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DCIM\212_1105\IMGP1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6077"/>
            <a:ext cx="269979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появилась Матрешка?»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56792"/>
            <a:ext cx="3384376" cy="25412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3117"/>
            <a:ext cx="3600400" cy="2615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45826"/>
            <a:ext cx="2232248" cy="1668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9" y="4329323"/>
            <a:ext cx="1878050" cy="21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 — сидя за партой.</a:t>
            </a: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Закрыть глаза. Отдых 10—15 с. Открыть глаза. Повторить 2—3 раза.</a:t>
            </a: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Движения глазными яблоками.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     глаза вправо-вверх.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     глаза влево-вверх.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     глаза вправо-вниз.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     глаза влево-вниз.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3—4 раза. Глаза закрыть. Отдых 10—15с.</a:t>
            </a: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Самомассаж.</a:t>
            </a: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Потереть ладони. Закрыть глаза, положить ладони на глаза, пальцы вместе. Держать 1 с. Ладони на стол, Открыть глаза.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DCIM\212_1105\IMGP1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212_1105\IMGP1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707904" cy="26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матрешку»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DCIM\212_1105\IMGP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0" y="1606315"/>
            <a:ext cx="2627784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212_1105\IMGP1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0832"/>
            <a:ext cx="3275856" cy="190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DCIM\212_1105\IMGP1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808312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DCIM\212_1105\IMGP1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52" y="3965987"/>
            <a:ext cx="3059832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матрешку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DCIM\212_1105\IMGP1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627784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I:\DCIM\212_1105\IMGP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3016"/>
            <a:ext cx="2592288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I:\DCIM\212_1105\IMGP1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339752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I:\DCIM\212_1105\IMGP1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37" y="3100624"/>
            <a:ext cx="178329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DCIM\212_1105\IMGP15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376264" cy="156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45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241</TotalTime>
  <Words>203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     Проведение продуктивной деятельности с детьми старшего дошкольного возраста (Рисование)  «Откуда появилась Матрешка» с использованием ИКТ</vt:lpstr>
      <vt:lpstr>Цель и задачи</vt:lpstr>
      <vt:lpstr>Материалы и оборудование</vt:lpstr>
      <vt:lpstr>Проведение непосредственно образовательной деятельности</vt:lpstr>
      <vt:lpstr>Показ презентации  «Откуда появилась Матрешка?»</vt:lpstr>
      <vt:lpstr>Гимнастика для глаз</vt:lpstr>
      <vt:lpstr>Физкультминутка</vt:lpstr>
      <vt:lpstr>Игра «Собери матрешку»</vt:lpstr>
      <vt:lpstr>Рисуем матрешку</vt:lpstr>
      <vt:lpstr>Итогом работы является выставка рисунков. Каждый ребенок может дать имя своей матрешке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КОТЭ</dc:creator>
  <cp:lastModifiedBy>Галинка</cp:lastModifiedBy>
  <cp:revision>27</cp:revision>
  <cp:lastPrinted>2014-06-06T03:36:07Z</cp:lastPrinted>
  <dcterms:created xsi:type="dcterms:W3CDTF">2014-06-03T15:01:45Z</dcterms:created>
  <dcterms:modified xsi:type="dcterms:W3CDTF">2014-06-06T03:36:19Z</dcterms:modified>
</cp:coreProperties>
</file>