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  <p:sldId id="289" r:id="rId3"/>
    <p:sldId id="278" r:id="rId4"/>
    <p:sldId id="290" r:id="rId5"/>
    <p:sldId id="274" r:id="rId6"/>
    <p:sldId id="259" r:id="rId7"/>
    <p:sldId id="275" r:id="rId8"/>
    <p:sldId id="276" r:id="rId9"/>
    <p:sldId id="280" r:id="rId10"/>
    <p:sldId id="261" r:id="rId11"/>
    <p:sldId id="263" r:id="rId12"/>
    <p:sldId id="287" r:id="rId13"/>
    <p:sldId id="281" r:id="rId14"/>
    <p:sldId id="282" r:id="rId15"/>
    <p:sldId id="283" r:id="rId16"/>
    <p:sldId id="286" r:id="rId17"/>
    <p:sldId id="284" r:id="rId18"/>
    <p:sldId id="288" r:id="rId19"/>
    <p:sldId id="265" r:id="rId20"/>
    <p:sldId id="294" r:id="rId21"/>
    <p:sldId id="295" r:id="rId22"/>
    <p:sldId id="270" r:id="rId23"/>
    <p:sldId id="298" r:id="rId24"/>
    <p:sldId id="297" r:id="rId25"/>
    <p:sldId id="285" r:id="rId26"/>
    <p:sldId id="273" r:id="rId27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28"/>
    </p:embeddedFont>
    <p:embeddedFont>
      <p:font typeface="Constantia" panose="02030602050306030303" pitchFamily="18" charset="0"/>
      <p:regular r:id="rId29"/>
      <p:bold r:id="rId30"/>
      <p:italic r:id="rId31"/>
      <p:boldItalic r:id="rId32"/>
    </p:embeddedFont>
    <p:embeddedFont>
      <p:font typeface="Angsana New" panose="02020603050405020304" pitchFamily="18" charset="-34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3E4BF5A-905F-4A6E-8E5E-EB6D7F80F8FD}">
          <p14:sldIdLst>
            <p14:sldId id="256"/>
            <p14:sldId id="289"/>
            <p14:sldId id="278"/>
            <p14:sldId id="290"/>
            <p14:sldId id="274"/>
            <p14:sldId id="259"/>
            <p14:sldId id="275"/>
            <p14:sldId id="276"/>
            <p14:sldId id="280"/>
            <p14:sldId id="261"/>
            <p14:sldId id="263"/>
            <p14:sldId id="287"/>
            <p14:sldId id="281"/>
            <p14:sldId id="282"/>
            <p14:sldId id="283"/>
            <p14:sldId id="286"/>
            <p14:sldId id="284"/>
            <p14:sldId id="288"/>
            <p14:sldId id="265"/>
            <p14:sldId id="294"/>
            <p14:sldId id="295"/>
            <p14:sldId id="270"/>
          </p14:sldIdLst>
        </p14:section>
        <p14:section name="Раздел без заголовка" id="{F76C1D3F-F250-48EC-B0B1-F9E4345523C8}">
          <p14:sldIdLst>
            <p14:sldId id="298"/>
            <p14:sldId id="297"/>
            <p14:sldId id="285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24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348F-7DB5-4594-BAD9-63D38ECAA9AB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A3FB-0CC5-4F80-8762-CBDF0A21B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348F-7DB5-4594-BAD9-63D38ECAA9AB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A3FB-0CC5-4F80-8762-CBDF0A21B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348F-7DB5-4594-BAD9-63D38ECAA9AB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A3FB-0CC5-4F80-8762-CBDF0A21B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348F-7DB5-4594-BAD9-63D38ECAA9AB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A3FB-0CC5-4F80-8762-CBDF0A21B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348F-7DB5-4594-BAD9-63D38ECAA9AB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A3FB-0CC5-4F80-8762-CBDF0A21B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348F-7DB5-4594-BAD9-63D38ECAA9AB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A3FB-0CC5-4F80-8762-CBDF0A21B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348F-7DB5-4594-BAD9-63D38ECAA9AB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A3FB-0CC5-4F80-8762-CBDF0A21B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348F-7DB5-4594-BAD9-63D38ECAA9AB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A3FB-0CC5-4F80-8762-CBDF0A21B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348F-7DB5-4594-BAD9-63D38ECAA9AB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A3FB-0CC5-4F80-8762-CBDF0A21B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348F-7DB5-4594-BAD9-63D38ECAA9AB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A3FB-0CC5-4F80-8762-CBDF0A21B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348F-7DB5-4594-BAD9-63D38ECAA9AB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A43A3FB-0CC5-4F80-8762-CBDF0A21B0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F2348F-7DB5-4594-BAD9-63D38ECAA9AB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43A3FB-0CC5-4F80-8762-CBDF0A21B04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ru.wikipedia.org/wiki/%D0%98%D0%B7%D0%BE%D0%B1%D1%80%D0%B0%D0%B6%D0%B5%D0%BD%D0%B8%D0%B5:Cheshire_Cat_Tennie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ru.wikipedia.org/wiki/%D0%98%D0%B7%D0%BE%D0%B1%D1%80%D0%B0%D0%B6%D0%B5%D0%BD%D0%B8%D0%B5:Petunia_cat.jp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jpeg"/><Relationship Id="rId4" Type="http://schemas.openxmlformats.org/officeDocument/2006/relationships/hyperlink" Target="http://ru.wikipedia.org/wiki/%D0%98%D0%B7%D0%BE%D0%B1%D1%80%D0%B0%D0%B6%D0%B5%D0%BD%D0%B8%D0%B5:Cat_yawning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 исследовательская работа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5300" dirty="0" smtClean="0">
                <a:solidFill>
                  <a:srgbClr val="FFFF00"/>
                </a:solidFill>
              </a:rPr>
              <a:t>«КОШКИ? КОШКИ…КОШКИ!»</a:t>
            </a:r>
            <a:endParaRPr lang="ru-RU" sz="53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 Выполнила ученица 5 класса </a:t>
            </a:r>
            <a:br>
              <a:rPr lang="ru-RU" dirty="0" smtClean="0"/>
            </a:br>
            <a:r>
              <a:rPr lang="ru-RU" dirty="0" smtClean="0"/>
              <a:t>                                                     МОУ «Толбухинская СШ» ЯМР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</a:t>
            </a:r>
            <a:r>
              <a:rPr lang="ru-RU" dirty="0" err="1" smtClean="0"/>
              <a:t>Сакова</a:t>
            </a:r>
            <a:r>
              <a:rPr lang="ru-RU" dirty="0" smtClean="0"/>
              <a:t> Анастасия</a:t>
            </a:r>
          </a:p>
          <a:p>
            <a:r>
              <a:rPr lang="ru-RU" dirty="0" smtClean="0"/>
              <a:t>Руководитель: Алиева О. </a:t>
            </a:r>
            <a:r>
              <a:rPr lang="ru-RU" smtClean="0"/>
              <a:t>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G:\DCIM\104NIKON\DSCN37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36004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386662" cy="700070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accent1"/>
                </a:solidFill>
              </a:rPr>
              <a:t>Породы кошек</a:t>
            </a:r>
            <a:endParaRPr lang="ru-RU" sz="4800" b="1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3568" y="5589240"/>
            <a:ext cx="7344816" cy="792088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 smtClean="0"/>
              <a:t>Турецкая </a:t>
            </a:r>
            <a:r>
              <a:rPr lang="ru-RU" sz="3200" b="1" dirty="0" err="1" smtClean="0"/>
              <a:t>ангора</a:t>
            </a:r>
            <a:endParaRPr lang="ru-RU" sz="3200" dirty="0" smtClean="0"/>
          </a:p>
          <a:p>
            <a:r>
              <a:rPr lang="ru-RU" dirty="0" smtClean="0"/>
              <a:t> </a:t>
            </a:r>
            <a:r>
              <a:rPr lang="ru-RU" sz="2000" dirty="0" smtClean="0"/>
              <a:t> </a:t>
            </a:r>
            <a:endParaRPr lang="ru-RU" dirty="0"/>
          </a:p>
        </p:txBody>
      </p:sp>
      <p:pic>
        <p:nvPicPr>
          <p:cNvPr id="5" name="Содержимое 3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1264114"/>
            <a:ext cx="457203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0336" y="3068960"/>
            <a:ext cx="381642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292080" y="1916832"/>
            <a:ext cx="3154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Персидская кошка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4600580" cy="1162050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 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Русская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голубая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кошка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501824" cy="240432"/>
          </a:xfrm>
        </p:spPr>
        <p:txBody>
          <a:bodyPr>
            <a:normAutofit fontScale="55000" lnSpcReduction="20000"/>
          </a:bodyPr>
          <a:lstStyle/>
          <a:p>
            <a:r>
              <a:rPr lang="ru-RU" sz="2000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1714488"/>
            <a:ext cx="4536504" cy="358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2924944"/>
            <a:ext cx="338437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685359" y="1628800"/>
            <a:ext cx="30631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Сиамская кошка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Британская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user\Desktop\103___01\IMG_05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628801"/>
            <a:ext cx="372412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3888431" cy="40056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08103" y="3244333"/>
            <a:ext cx="256777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                                              </a:t>
            </a:r>
            <a:r>
              <a:rPr lang="ru-RU" b="1" dirty="0" err="1" smtClean="0"/>
              <a:t>динношерстная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3" y="3244334"/>
            <a:ext cx="46770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короткошерстная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41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4400" b="1" dirty="0" smtClean="0"/>
              <a:t>Что общего и в чем разница у кошек и людей?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:\DCIM\104NIKON\DSCN37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684076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9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Что общего в организме кошек и человека?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419734"/>
              </p:ext>
            </p:extLst>
          </p:nvPr>
        </p:nvGraphicFramePr>
        <p:xfrm>
          <a:off x="457200" y="1935163"/>
          <a:ext cx="8229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Вопросы?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Человек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Кошка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Скелет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Около 200 костей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240 костей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Продолжительность</a:t>
                      </a:r>
                      <a:r>
                        <a:rPr lang="ru-RU" baseline="0" dirty="0" smtClean="0"/>
                        <a:t> жизни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100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15 лет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r>
                        <a:rPr lang="ru-RU" baseline="0" dirty="0" smtClean="0"/>
                        <a:t> – 8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 часов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зубов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 зуба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 зубов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Обоняние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5000000 клеток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80000000 клеток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Пульс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80 ударов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180 ударов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Слух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20000 герц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60000 герц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59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Autofit/>
          </a:bodyPr>
          <a:lstStyle/>
          <a:p>
            <a:r>
              <a:rPr lang="ru-RU" sz="3600" dirty="0" smtClean="0"/>
              <a:t>  </a:t>
            </a:r>
            <a:r>
              <a:rPr lang="ru-RU" sz="3200" dirty="0" smtClean="0"/>
              <a:t> Устное народное творчество о </a:t>
            </a:r>
            <a:r>
              <a:rPr lang="ru-RU" sz="3200" dirty="0"/>
              <a:t>кошках</a:t>
            </a:r>
            <a:r>
              <a:rPr lang="ru-RU" sz="36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8075240" cy="519985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Кот, лиса и петух.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Зимовье </a:t>
            </a:r>
            <a:r>
              <a:rPr lang="ru-RU" b="1" dirty="0">
                <a:solidFill>
                  <a:srgbClr val="FF0000"/>
                </a:solidFill>
              </a:rPr>
              <a:t>зверей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Медведь, собака и кошка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Сказки - Русские народные сказки - Зимовье зверей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474282">
            <a:off x="5561976" y="1268760"/>
            <a:ext cx="286004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хема вышивки &quot;кот,лиса и петух&quot; - Схемы вышивки - mgs1973 - Авторы - Портал &quot;Вышивка крестом&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915899">
            <a:off x="755576" y="1719606"/>
            <a:ext cx="285752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Медведь, собака и кошка Твик-Лирек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064" y="3997960"/>
            <a:ext cx="2860040" cy="28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32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r>
              <a:rPr lang="ru-RU" sz="5400" dirty="0"/>
              <a:t>А</a:t>
            </a:r>
            <a:r>
              <a:rPr lang="ru-RU" sz="4000" dirty="0" smtClean="0"/>
              <a:t>вторские </a:t>
            </a:r>
            <a:r>
              <a:rPr lang="ru-RU" sz="4000" dirty="0"/>
              <a:t>произведения о кошках.</a:t>
            </a:r>
          </a:p>
        </p:txBody>
      </p:sp>
      <p:pic>
        <p:nvPicPr>
          <p:cNvPr id="4" name="Picture 6" descr="Чеширский кот">
            <a:hlinkClick r:id="rId2" tooltip="&quot;Чеширский кот&quot;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 rot="690849">
            <a:off x="5940152" y="1400343"/>
            <a:ext cx="2605063" cy="2646814"/>
          </a:xfrm>
          <a:prstGeom prst="rect">
            <a:avLst/>
          </a:prstGeom>
          <a:noFill/>
        </p:spPr>
      </p:pic>
      <p:pic>
        <p:nvPicPr>
          <p:cNvPr id="5" name="Рисунок 4" descr="Котенок, который забыл, как надо просить есть: Стихи и сказк…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705" y="1196752"/>
            <a:ext cx="300039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6" descr="Удалённая работа Комментарии к работе &quot;&quot;бременские музыканты&quot; иллюстрация&quot; Сперанский Юрий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09680">
            <a:off x="4812768" y="4149080"/>
            <a:ext cx="2927583" cy="248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аниме онлайн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20646004">
            <a:off x="477820" y="3501008"/>
            <a:ext cx="257173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85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Пословицы, поговорки о кошках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Кошка скребёт на свой </a:t>
            </a:r>
            <a:r>
              <a:rPr lang="ru-RU" dirty="0" err="1" smtClean="0"/>
              <a:t>хребёт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Не всё коту масленица.</a:t>
            </a:r>
          </a:p>
          <a:p>
            <a:r>
              <a:rPr lang="ru-RU" dirty="0" smtClean="0"/>
              <a:t>Отольются кошке </a:t>
            </a:r>
          </a:p>
          <a:p>
            <a:pPr marL="0" indent="0">
              <a:buNone/>
            </a:pPr>
            <a:r>
              <a:rPr lang="ru-RU" dirty="0" err="1" smtClean="0"/>
              <a:t>мышкины</a:t>
            </a:r>
            <a:r>
              <a:rPr lang="ru-RU" dirty="0" smtClean="0"/>
              <a:t> слёзки.</a:t>
            </a:r>
          </a:p>
          <a:p>
            <a:r>
              <a:rPr lang="ru-RU" dirty="0" smtClean="0"/>
              <a:t>Кошке игрушки,</a:t>
            </a:r>
          </a:p>
          <a:p>
            <a:pPr marL="0" indent="0">
              <a:buNone/>
            </a:pPr>
            <a:r>
              <a:rPr lang="ru-RU" dirty="0" smtClean="0"/>
              <a:t> а мышке слёзки</a:t>
            </a:r>
          </a:p>
          <a:p>
            <a:r>
              <a:rPr lang="ru-RU" dirty="0"/>
              <a:t>Кошачья лапка мягка,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 </a:t>
            </a:r>
            <a:r>
              <a:rPr lang="ru-RU" dirty="0"/>
              <a:t>коготок востер.</a:t>
            </a: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2708919"/>
            <a:ext cx="3782700" cy="309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57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pPr algn="ctr"/>
            <a:r>
              <a:rPr lang="ru-RU" dirty="0" smtClean="0"/>
              <a:t>Удивительные кошки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Феноменальный кошачий слух</a:t>
            </a:r>
          </a:p>
          <a:p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Зачем кошке усы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7" descr="Котенок Канадского сфинкс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24128" y="2420888"/>
            <a:ext cx="3135862" cy="3002676"/>
          </a:xfrm>
          <a:prstGeom prst="rect">
            <a:avLst/>
          </a:prstGeom>
          <a:noFill/>
          <a:ln/>
        </p:spPr>
      </p:pic>
      <p:pic>
        <p:nvPicPr>
          <p:cNvPr id="5" name="Picture 4" descr="Eric von Burgersruh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7624" y="2780928"/>
            <a:ext cx="3143272" cy="3888432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58842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92888" cy="1872208"/>
          </a:xfrm>
        </p:spPr>
        <p:txBody>
          <a:bodyPr/>
          <a:lstStyle/>
          <a:p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. </a:t>
            </a:r>
          </a:p>
          <a:p>
            <a:endParaRPr lang="ru-RU" dirty="0"/>
          </a:p>
        </p:txBody>
      </p:sp>
      <p:pic>
        <p:nvPicPr>
          <p:cNvPr id="8" name="Picture 4" descr="Кошка на дереве">
            <a:hlinkClick r:id="rId2" tooltip="&quot;Кошка на дереве&quot;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508104" y="2431232"/>
            <a:ext cx="2540000" cy="3390900"/>
          </a:xfrm>
          <a:noFill/>
          <a:ln/>
        </p:spPr>
      </p:pic>
      <p:pic>
        <p:nvPicPr>
          <p:cNvPr id="9" name="Picture 4" descr="Кошачьи клыки">
            <a:hlinkClick r:id="rId4" tooltip="&quot;Кошачьи клыки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27584" y="2431232"/>
            <a:ext cx="3141690" cy="3929090"/>
          </a:xfrm>
          <a:prstGeom prst="rect">
            <a:avLst/>
          </a:prstGeom>
          <a:noFill/>
          <a:ln/>
        </p:spPr>
      </p:pic>
      <p:sp>
        <p:nvSpPr>
          <p:cNvPr id="10" name="Прямоугольник 9"/>
          <p:cNvSpPr/>
          <p:nvPr/>
        </p:nvSpPr>
        <p:spPr>
          <a:xfrm>
            <a:off x="323528" y="980729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Почему кошки мяукают?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Что помогает кошкам так удачно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падать?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rmAutofit/>
          </a:bodyPr>
          <a:lstStyle/>
          <a:p>
            <a:r>
              <a:rPr lang="ru-RU" sz="3600" dirty="0"/>
              <a:t>Цель: расширить представления об одном из домашних животных - кошке</a:t>
            </a:r>
          </a:p>
        </p:txBody>
      </p:sp>
      <p:pic>
        <p:nvPicPr>
          <p:cNvPr id="8" name="Picture 2" descr="C:\Users\user\Desktop\103___01\IMG_068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12127">
            <a:off x="4669206" y="1935727"/>
            <a:ext cx="4104005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20871765">
            <a:off x="395536" y="1772816"/>
            <a:ext cx="410445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546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14352"/>
            <a:ext cx="7632848" cy="754408"/>
          </a:xfrm>
        </p:spPr>
        <p:txBody>
          <a:bodyPr/>
          <a:lstStyle/>
          <a:p>
            <a:r>
              <a:rPr lang="ru-RU" sz="2800" b="1" dirty="0"/>
              <a:t>Памятники кошкам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Памятник котенку Василию 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08" y="1268760"/>
            <a:ext cx="375476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345638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709581" y="5445223"/>
            <a:ext cx="4434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Памятники кошкам в Швеции</a:t>
            </a:r>
          </a:p>
        </p:txBody>
      </p:sp>
    </p:spTree>
    <p:extLst>
      <p:ext uri="{BB962C8B-B14F-4D97-AF65-F5344CB8AC3E}">
        <p14:creationId xmlns:p14="http://schemas.microsoft.com/office/powerpoint/2010/main" val="33018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486600" cy="1162050"/>
          </a:xfrm>
        </p:spPr>
        <p:txBody>
          <a:bodyPr/>
          <a:lstStyle/>
          <a:p>
            <a:r>
              <a:rPr lang="ru-RU" sz="3600" b="1" dirty="0" smtClean="0"/>
              <a:t>Памятники кошкам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5445224"/>
            <a:ext cx="2743200" cy="1067346"/>
          </a:xfrm>
        </p:spPr>
        <p:txBody>
          <a:bodyPr>
            <a:normAutofit fontScale="40000" lnSpcReduction="20000"/>
          </a:bodyPr>
          <a:lstStyle/>
          <a:p>
            <a:r>
              <a:rPr lang="ru-RU" sz="6200" dirty="0"/>
              <a:t>Памятник кошкам на озере Ван</a:t>
            </a:r>
          </a:p>
          <a:p>
            <a:r>
              <a:rPr lang="ru-RU" dirty="0"/>
              <a:t> </a:t>
            </a:r>
          </a:p>
          <a:p>
            <a:r>
              <a:rPr lang="ru-RU" dirty="0" smtClean="0"/>
              <a:t> н</a:t>
            </a:r>
            <a:endParaRPr lang="ru-RU" dirty="0"/>
          </a:p>
          <a:p>
            <a:r>
              <a:rPr lang="ru-RU" dirty="0"/>
              <a:t> 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295444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883" y="1916832"/>
            <a:ext cx="30575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355976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Памятник </a:t>
            </a:r>
            <a:r>
              <a:rPr lang="ru-RU" dirty="0"/>
              <a:t>знаменитому квартету “Бременские музыканты”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7049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6029340" cy="116205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/>
                </a:solidFill>
              </a:rPr>
              <a:t>Вывод: Кошка. Это…</a:t>
            </a:r>
            <a:br>
              <a:rPr lang="ru-RU" sz="2800" b="1" dirty="0" smtClean="0">
                <a:solidFill>
                  <a:schemeClr val="accent1"/>
                </a:solidFill>
              </a:rPr>
            </a:br>
            <a:r>
              <a:rPr lang="ru-RU" sz="2800" b="1" dirty="0" smtClean="0">
                <a:solidFill>
                  <a:schemeClr val="accent1"/>
                </a:solidFill>
              </a:rPr>
              <a:t> Живая игрушка или настоящий друг</a:t>
            </a:r>
            <a:r>
              <a:rPr lang="ru-RU" sz="2400" b="1" dirty="0" smtClean="0">
                <a:solidFill>
                  <a:schemeClr val="accent1"/>
                </a:solidFill>
              </a:rPr>
              <a:t>?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243258" cy="4572000"/>
          </a:xfrm>
        </p:spPr>
        <p:txBody>
          <a:bodyPr/>
          <a:lstStyle/>
          <a:p>
            <a:r>
              <a:rPr lang="ru-RU" sz="2000" dirty="0" smtClean="0"/>
              <a:t> 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52120" y="2564904"/>
            <a:ext cx="307183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2852936"/>
            <a:ext cx="3771918" cy="271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8" y="1196752"/>
            <a:ext cx="432048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620688"/>
            <a:ext cx="38884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cs typeface="Angsana New" pitchFamily="18" charset="-34"/>
              </a:rPr>
              <a:t>Тихо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Angsana New" pitchFamily="18" charset="-34"/>
              </a:rPr>
              <a:t>без звука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ngsana New" pitchFamily="18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Angsana New" pitchFamily="18" charset="-34"/>
              </a:rPr>
              <a:t> Ходит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Angsana New" pitchFamily="18" charset="-34"/>
              </a:rPr>
              <a:t>Мяука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ngsana New" pitchFamily="18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Angsana New" pitchFamily="18" charset="-34"/>
              </a:rPr>
              <a:t> Возле меня день-деньской.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ngsana New" pitchFamily="18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Angsana New" pitchFamily="18" charset="-34"/>
              </a:rPr>
              <a:t> Ходит лениво,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ngsana New" pitchFamily="18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Angsana New" pitchFamily="18" charset="-34"/>
              </a:rPr>
              <a:t> Неторопливо.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ngsana New" pitchFamily="18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Angsana New" pitchFamily="18" charset="-34"/>
              </a:rPr>
              <a:t> С миной чуть-чуть плутовской.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ngsana New" pitchFamily="18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Angsana New" pitchFamily="18" charset="-34"/>
              </a:rPr>
              <a:t> Серая шёрстка,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ngsana New" pitchFamily="18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Angsana New" pitchFamily="18" charset="-34"/>
              </a:rPr>
              <a:t> Глазки-напёрстки,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ngsana New" pitchFamily="18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Angsana New" pitchFamily="18" charset="-34"/>
              </a:rPr>
              <a:t> Тонкие тени-усы.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ngsana New" pitchFamily="18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Angsana New" pitchFamily="18" charset="-34"/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Angsana New" pitchFamily="18" charset="-34"/>
              </a:rPr>
              <a:t>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04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Хвостик пушистый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серебристый...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Дивной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Мяука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красы!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Трётся о руку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Нежный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Мяука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Песню поёт в тишине.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почему-то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эти минуты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Радость приходит ко мне.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В.Лунин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1880" y="1412776"/>
            <a:ext cx="550912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322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Заключение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769940"/>
            <a:ext cx="65527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« Мы в ответе за тех, кого приручили!»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4420" y="2570159"/>
            <a:ext cx="5976664" cy="389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839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305800" cy="4000528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Спасибо </a:t>
            </a:r>
            <a:br>
              <a:rPr lang="ru-RU" sz="8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8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</a:t>
            </a:r>
            <a:br>
              <a:rPr lang="ru-RU" sz="8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8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внимание.</a:t>
            </a:r>
            <a:endParaRPr lang="ru-RU" sz="8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312368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выяснить</a:t>
            </a:r>
            <a:r>
              <a:rPr lang="ru-RU" dirty="0"/>
              <a:t>, </a:t>
            </a:r>
            <a:r>
              <a:rPr lang="ru-RU" dirty="0" smtClean="0"/>
              <a:t> когда  кошка появилась в жизни человека </a:t>
            </a:r>
            <a:endParaRPr lang="ru-RU" dirty="0"/>
          </a:p>
          <a:p>
            <a:pPr lvl="0"/>
            <a:r>
              <a:rPr lang="ru-RU" dirty="0"/>
              <a:t> Узнать, какие породы кошек существуют.</a:t>
            </a:r>
          </a:p>
          <a:p>
            <a:pPr lvl="0"/>
            <a:r>
              <a:rPr lang="ru-RU" dirty="0"/>
              <a:t> Проанализировать в каких произведениях устного народного творчества, авторских произведениях говорится о кошках.</a:t>
            </a:r>
          </a:p>
          <a:p>
            <a:pPr lvl="0"/>
            <a:r>
              <a:rPr lang="ru-RU" dirty="0"/>
              <a:t>«Мы в ответе за тех,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кого </a:t>
            </a:r>
            <a:r>
              <a:rPr lang="ru-RU" dirty="0"/>
              <a:t>приручили»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3429000"/>
            <a:ext cx="345638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050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G:\Кошки 2\о кошках\Новая папка\20140809_123118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3672408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 descr="G:\Кошки 2\о кошках\Новая папка\20140916_202958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836712"/>
            <a:ext cx="2952328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:\DCIM\104NIKON\DSCN3714.JPG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0418" y="3308678"/>
            <a:ext cx="3455652" cy="353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696" y="3492018"/>
            <a:ext cx="302433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436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2424"/>
          </a:xfrm>
        </p:spPr>
        <p:txBody>
          <a:bodyPr>
            <a:normAutofit/>
          </a:bodyPr>
          <a:lstStyle/>
          <a:p>
            <a:r>
              <a:rPr lang="ru-RU" sz="2400" b="1" dirty="0"/>
              <a:t>«Обыкновенных кошек не существует.</a:t>
            </a:r>
            <a:br>
              <a:rPr lang="ru-RU" sz="2400" b="1" dirty="0"/>
            </a:br>
            <a:r>
              <a:rPr lang="ru-RU" sz="2400" b="1" dirty="0"/>
              <a:t> Каждая кошка – это тайна за семью </a:t>
            </a:r>
            <a:r>
              <a:rPr lang="ru-RU" sz="2400" b="1" dirty="0" smtClean="0"/>
              <a:t>печатями…»          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                                                                                         </a:t>
            </a:r>
            <a:r>
              <a:rPr lang="ru-RU" sz="2400" b="1" dirty="0" err="1"/>
              <a:t>Колетт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Кошка есть у бабушки,</a:t>
            </a:r>
          </a:p>
          <a:p>
            <a:pPr marL="0" indent="0">
              <a:buNone/>
            </a:pPr>
            <a:r>
              <a:rPr lang="ru-RU" dirty="0"/>
              <a:t>Пушистый  кот у тети.</a:t>
            </a:r>
          </a:p>
          <a:p>
            <a:pPr marL="0" indent="0">
              <a:buNone/>
            </a:pPr>
            <a:r>
              <a:rPr lang="ru-RU" dirty="0"/>
              <a:t>Семь кошек у соседей.</a:t>
            </a:r>
          </a:p>
          <a:p>
            <a:pPr marL="0" indent="0">
              <a:buNone/>
            </a:pPr>
            <a:r>
              <a:rPr lang="ru-RU" dirty="0"/>
              <a:t>Есть </a:t>
            </a:r>
            <a:r>
              <a:rPr lang="ru-RU" dirty="0" err="1"/>
              <a:t>Буся</a:t>
            </a:r>
            <a:r>
              <a:rPr lang="ru-RU" dirty="0"/>
              <a:t> у меня.</a:t>
            </a:r>
          </a:p>
          <a:p>
            <a:r>
              <a:rPr lang="ru-RU" dirty="0"/>
              <a:t>Чем интересны кошки?</a:t>
            </a:r>
          </a:p>
          <a:p>
            <a:r>
              <a:rPr lang="ru-RU" dirty="0"/>
              <a:t>Зачем их держат люди?</a:t>
            </a:r>
          </a:p>
          <a:p>
            <a:pPr marL="0" indent="0">
              <a:buNone/>
            </a:pPr>
            <a:r>
              <a:rPr lang="ru-RU" dirty="0"/>
              <a:t>На множество вопросов </a:t>
            </a:r>
          </a:p>
          <a:p>
            <a:pPr marL="0" indent="0">
              <a:buNone/>
            </a:pPr>
            <a:r>
              <a:rPr lang="ru-RU" dirty="0"/>
              <a:t>Х</a:t>
            </a:r>
            <a:r>
              <a:rPr lang="ru-RU" dirty="0" smtClean="0"/>
              <a:t>очу </a:t>
            </a:r>
            <a:r>
              <a:rPr lang="ru-RU" dirty="0"/>
              <a:t>ответить я!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00" y="4365104"/>
            <a:ext cx="2566999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2060848"/>
            <a:ext cx="2640926" cy="248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88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Кошка - самое распространенное домашнее животное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285993"/>
            <a:ext cx="321471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857365"/>
            <a:ext cx="264320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596" y="3214686"/>
            <a:ext cx="27146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/>
          <a:lstStyle/>
          <a:p>
            <a:r>
              <a:rPr lang="ru-RU" dirty="0" smtClean="0"/>
              <a:t>Результаты анкетирования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275196"/>
              </p:ext>
            </p:extLst>
          </p:nvPr>
        </p:nvGraphicFramePr>
        <p:xfrm>
          <a:off x="467544" y="1556792"/>
          <a:ext cx="8229600" cy="5321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3024336"/>
                <a:gridCol w="297301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</a:t>
                      </a:r>
                    </a:p>
                    <a:p>
                      <a:r>
                        <a:rPr lang="ru-RU" dirty="0" smtClean="0"/>
                        <a:t>20 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ВЗРОСЛЫЕ</a:t>
                      </a:r>
                    </a:p>
                    <a:p>
                      <a:r>
                        <a:rPr lang="ru-RU" dirty="0" smtClean="0"/>
                        <a:t>10 человек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 ли в Вашем доме кошка?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1384136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какой целью завели?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играть    10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чтоб дома было весело   2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люблю этих животных   3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просто так                         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снимает стресс    4</a:t>
                      </a:r>
                    </a:p>
                    <a:p>
                      <a:r>
                        <a:rPr lang="ru-RU" dirty="0" smtClean="0"/>
                        <a:t>создаёт уют в доме 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люблю этих животных   3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Привычки вашего питомца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Очень любит спать;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Иногда смотрит в окно и о чем-то мечтает;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Добрый, ласковый, любит находиться со мной</a:t>
                      </a:r>
                      <a:r>
                        <a:rPr kumimoji="0"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kumimoji="0"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любит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целоваться и играть;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Любит гулять и спать;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Любит спать в тазу;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Играть с веревкой</a:t>
                      </a:r>
                      <a:r>
                        <a:rPr kumimoji="0"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kumimoji="0"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кусаться, царапаться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3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ru-RU" dirty="0"/>
              <a:t>Результаты анкетирования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950641"/>
              </p:ext>
            </p:extLst>
          </p:nvPr>
        </p:nvGraphicFramePr>
        <p:xfrm>
          <a:off x="457200" y="1935163"/>
          <a:ext cx="8229600" cy="284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Взрослые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Клички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Кузина,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Муська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Пуня, Рыжик, Дым,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Китька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Тошка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Рыжий, Каспер,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Мурзик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Кнопка, Барсик.</a:t>
                      </a:r>
                    </a:p>
                    <a:p>
                      <a:r>
                        <a:rPr lang="ru-RU" dirty="0" smtClean="0"/>
                        <a:t>Кот,</a:t>
                      </a:r>
                      <a:r>
                        <a:rPr lang="ru-RU" baseline="0" dirty="0" smtClean="0"/>
                        <a:t> Кнопочка, Васька,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Ловит ли мышей?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Не видели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Живет дома, не гуляет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Как – то поймал одну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76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416824" cy="12915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600" b="1" dirty="0" smtClean="0"/>
              <a:t>Откуда </a:t>
            </a:r>
            <a:r>
              <a:rPr lang="ru-RU" sz="3600" b="1" dirty="0"/>
              <a:t>пришли к нам кошки</a:t>
            </a:r>
            <a:r>
              <a:rPr lang="ru-RU" sz="3600" b="1" dirty="0" smtClean="0"/>
              <a:t>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82" y="1556792"/>
            <a:ext cx="249763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116016" y="2690336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" name="Содержимое 3" descr="Какие животные считаются священными? hint4.me: Вопросы и Ответы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952" y="2676903"/>
            <a:ext cx="388843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72000" y="1196752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 Египет  5000 лет назад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395536" y="5650245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</a:t>
            </a:r>
            <a:r>
              <a:rPr lang="ru-RU" b="1" dirty="0" smtClean="0"/>
              <a:t>окровительнице </a:t>
            </a:r>
            <a:r>
              <a:rPr lang="ru-RU" b="1" dirty="0"/>
              <a:t>кошек, богине </a:t>
            </a:r>
            <a:r>
              <a:rPr lang="ru-RU" b="1" dirty="0" err="1"/>
              <a:t>Бастет</a:t>
            </a:r>
            <a:r>
              <a:rPr lang="ru-RU" b="1" dirty="0"/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5665433"/>
            <a:ext cx="2970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Кошка египетской породы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7798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1257</TotalTime>
  <Words>562</Words>
  <Application>Microsoft Office PowerPoint</Application>
  <PresentationFormat>Экран (4:3)</PresentationFormat>
  <Paragraphs>186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Wingdings 2</vt:lpstr>
      <vt:lpstr>Constantia</vt:lpstr>
      <vt:lpstr>Angsana New</vt:lpstr>
      <vt:lpstr>Times New Roman</vt:lpstr>
      <vt:lpstr>Calibri</vt:lpstr>
      <vt:lpstr>Поток</vt:lpstr>
      <vt:lpstr>     исследовательская работа «КОШКИ? КОШКИ…КОШКИ!»</vt:lpstr>
      <vt:lpstr>Цель: расширить представления об одном из домашних животных - кошке</vt:lpstr>
      <vt:lpstr>Задачи:</vt:lpstr>
      <vt:lpstr>Презентация PowerPoint</vt:lpstr>
      <vt:lpstr>«Обыкновенных кошек не существует.  Каждая кошка – это тайна за семью печатями…»                                                                                                    Колетт</vt:lpstr>
      <vt:lpstr>Кошка - самое распространенное домашнее животное</vt:lpstr>
      <vt:lpstr>Результаты анкетирования</vt:lpstr>
      <vt:lpstr>Результаты анкетирования</vt:lpstr>
      <vt:lpstr>  Откуда пришли к нам кошки?  </vt:lpstr>
      <vt:lpstr> Породы кошек</vt:lpstr>
      <vt:lpstr>  Русская голубая кошка </vt:lpstr>
      <vt:lpstr>Британская</vt:lpstr>
      <vt:lpstr> Что общего и в чем разница у кошек и людей?</vt:lpstr>
      <vt:lpstr>Что общего в организме кошек и человека?</vt:lpstr>
      <vt:lpstr>   Устное народное творчество о кошках.</vt:lpstr>
      <vt:lpstr>Авторские произведения о кошках.</vt:lpstr>
      <vt:lpstr>Пословицы, поговорки о кошках</vt:lpstr>
      <vt:lpstr>Удивительные кошки</vt:lpstr>
      <vt:lpstr> </vt:lpstr>
      <vt:lpstr>Памятники кошкам</vt:lpstr>
      <vt:lpstr>Памятники кошкам</vt:lpstr>
      <vt:lpstr> Вывод: Кошка. Это…  Живая игрушка или настоящий друг?</vt:lpstr>
      <vt:lpstr>   </vt:lpstr>
      <vt:lpstr>Презентация PowerPoint</vt:lpstr>
      <vt:lpstr>    Заключение</vt:lpstr>
      <vt:lpstr>Спасибо  за 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«Кошки в жизни человека»</dc:title>
  <dc:creator>User</dc:creator>
  <cp:lastModifiedBy>Привалов Евгений</cp:lastModifiedBy>
  <cp:revision>68</cp:revision>
  <dcterms:created xsi:type="dcterms:W3CDTF">2015-02-03T09:33:36Z</dcterms:created>
  <dcterms:modified xsi:type="dcterms:W3CDTF">2015-09-14T09:20:18Z</dcterms:modified>
</cp:coreProperties>
</file>