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D683FE-D579-4A13-B927-1E19A5AB9C3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BD3D7E-3296-430B-827F-0C77D7788F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live.1001chudo.ru/russia_1651.html" TargetMode="External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live.1001chudo.ru/russia_1802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ive.1001chudo.ru/russia_1845.html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live.1001chudo.ru/russia_1861.html" TargetMode="External"/><Relationship Id="rId9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smayli.ru/smile/jivotniea-3791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hyperlink" Target="http://smayli.ru/smile/jivotniea-316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live.1001chudo.ru/russia_2896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live.1001chudo.ru/russia_2750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live.1001chudo.ru/russia_2704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live.1001chudo.ru/russia_2299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live.1001chudo.ru/russia_1963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Охрана животных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Урок </a:t>
            </a: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окружающего мира</a:t>
            </a:r>
            <a:b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3 класс </a:t>
            </a: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ГБОУг.МосквыЦО </a:t>
            </a: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№ 1455</a:t>
            </a:r>
            <a:endParaRPr lang="ru-RU" sz="3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46" name="Picture 6" descr="http://t2.gstatic.com/images?q=tbn:ANd9GcRkCYuks7p3hARINzszDcEc6AtRJGoNIxvHymOb5ZmYTFmRsRrmY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500826" y="3929066"/>
            <a:ext cx="1866900" cy="2457451"/>
          </a:xfrm>
          <a:prstGeom prst="rect">
            <a:avLst/>
          </a:prstGeom>
          <a:noFill/>
        </p:spPr>
      </p:pic>
      <p:pic>
        <p:nvPicPr>
          <p:cNvPr id="10250" name="Picture 10" descr="http://www.zin.ru/Animalia/Coleoptera/images/redbru0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86182" y="3929066"/>
            <a:ext cx="1714512" cy="2402690"/>
          </a:xfrm>
          <a:prstGeom prst="rect">
            <a:avLst/>
          </a:prstGeom>
          <a:noFill/>
        </p:spPr>
      </p:pic>
      <p:pic>
        <p:nvPicPr>
          <p:cNvPr id="10252" name="Picture 12" descr="http://ecoportal.su/images/news/3615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34" y="3786190"/>
            <a:ext cx="1905000" cy="26384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785926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36 национальных парках, суммарная площадь которых составляет более 70 000 км</a:t>
            </a:r>
            <a:r>
              <a:rPr lang="ru-RU" sz="2000" b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сохраняют и восстанавливают редкие виды животных и растений нашей страны. А также наблюдают за жизнью тех, кто не нуждается в защите. Большинство заповедников и охраняемых парков открыты для посетителей, многие чудеса живой природы России можно увидеть своими глазами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4818" name="Picture 2" descr="Морж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142852"/>
            <a:ext cx="2214578" cy="1646365"/>
          </a:xfrm>
          <a:prstGeom prst="rect">
            <a:avLst/>
          </a:prstGeom>
          <a:noFill/>
        </p:spPr>
      </p:pic>
      <p:pic>
        <p:nvPicPr>
          <p:cNvPr id="34820" name="Picture 4" descr="Белуха 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15140" y="4929198"/>
            <a:ext cx="2216036" cy="1643074"/>
          </a:xfrm>
          <a:prstGeom prst="rect">
            <a:avLst/>
          </a:prstGeom>
          <a:noFill/>
        </p:spPr>
      </p:pic>
      <p:pic>
        <p:nvPicPr>
          <p:cNvPr id="34822" name="Picture 6" descr="Корнерот 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38073" y="4796278"/>
            <a:ext cx="2433663" cy="1847432"/>
          </a:xfrm>
          <a:prstGeom prst="rect">
            <a:avLst/>
          </a:prstGeom>
          <a:noFill/>
        </p:spPr>
      </p:pic>
      <p:pic>
        <p:nvPicPr>
          <p:cNvPr id="34824" name="Picture 8" descr="Кедровка 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86578" y="214290"/>
            <a:ext cx="2162180" cy="16074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Анимашки Животные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285728"/>
            <a:ext cx="2786082" cy="3035871"/>
          </a:xfrm>
          <a:prstGeom prst="rect">
            <a:avLst/>
          </a:prstGeom>
          <a:noFill/>
        </p:spPr>
      </p:pic>
      <p:pic>
        <p:nvPicPr>
          <p:cNvPr id="24580" name="Picture 4" descr="Анимашки Животные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357950" y="4214818"/>
            <a:ext cx="2390787" cy="24244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86116" y="2571744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Берегите нас!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Живые чудеса России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28926" y="1000108"/>
            <a:ext cx="3662378" cy="272269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392906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Белых и бурых медведей, туров, зубров, кавказского тетерева, северных оленей, белок и росомах, редких сипов, амурских тигров и множество других животных можно увидеть, не пересекая границы одной страны. И страна эта – необъятная Россия.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1000108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Утверждение, что животный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мир планеты нуждаются в нашей защите, уже давно стало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ясно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 кого, как и от чего охранять? Кто ответит на эти вопросы и предоставит полную и свежую информацию о состоянии видов, численности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животных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расскажет о верных природоохранных решениях? Верно, всю эту информацию можно получить из Красной книги.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Самые полные сведения о мировой флоре и фауне собраны в Красной книге МСОП (Международная Красная книга), которая издается Всемирным союзом охраны природы с 1963 года. 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218" name="Picture 2" descr="http://www.ruslania.com/pictures/big/978569948168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428736"/>
            <a:ext cx="2867025" cy="3857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Лигр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357421" y="857232"/>
            <a:ext cx="4516395" cy="33575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00298" y="435769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Лигр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– помесь льва и тигрицы. От таких связей получается громадный зверь. </a:t>
            </a:r>
            <a:r>
              <a:rPr lang="ru-RU" sz="2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Лигр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– крупнейший из всех сохранившихся кошачьих. Его сравнивают по размерам с доисторическим американским львом.</a:t>
            </a: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Соня-полчок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14546" y="1000108"/>
            <a:ext cx="5053001" cy="33575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50057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Соня-полчок – самая крупная из всех сонь и самая сонная. Бодрствует она всего четыре месяца в году, с июня по сентябрь. На остальное время - впадает в спячку.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ольчатая нерпа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57356" y="571480"/>
            <a:ext cx="5375532" cy="35719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421481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Кольчатая нерпа – один из самых распространённых видов тюленей, населяющих северные побережья. Знаменит этот зверь своей шкурой весёленькой расцветки, усеянной яблоком.</a:t>
            </a: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Амурский тигр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14744" y="285728"/>
            <a:ext cx="4429156" cy="33218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0043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Амурский тигр, которого ещё называют уссурийским и ещё множеством других имён, – крупнейший из всех современных тигров. Когда-то он обитал чуть ли не по всей Азии, но теперь его ареал ограничен Приморским краем и Хабаровским. Кроме того, десятая часть амурских тигров живёт в Китае.</a:t>
            </a: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Выхухоль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00232" y="428604"/>
            <a:ext cx="4740673" cy="38050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42862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Выхухоль относится к одной из древнейших групп млекопитающих, её представители жили ещё 30 миллионов лет назад. Поэтому она по праву считается живым памятником природы.</a:t>
            </a: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Белоспинный Альбатрос (Albatrus Diomedea)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72198" y="714356"/>
            <a:ext cx="2643206" cy="211456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857884" y="3000372"/>
            <a:ext cx="3085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Белоспинный Альбатрос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6" name="Picture 4" descr="Дрофа, восточно-сибирский подвид (Otis tarda  (подвид dubowskii))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642918"/>
            <a:ext cx="2714644" cy="21717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2928934"/>
            <a:ext cx="947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Дрофа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8" name="Picture 6" descr="Косматый Поползень (Sitta  villosa)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58" y="3429000"/>
            <a:ext cx="2946818" cy="23574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6000768"/>
            <a:ext cx="29679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Косматый Поползень 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60" name="Picture 8" descr="Красный Коршун (Milvus milvus)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072198" y="3643314"/>
            <a:ext cx="2857504" cy="228600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215074" y="5929330"/>
            <a:ext cx="2466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Красный Коршун 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62" name="Picture 10" descr="http://www.supersadovnik.ru/site_images/00000060/00061885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71868" y="2428868"/>
            <a:ext cx="2357454" cy="1859021"/>
          </a:xfrm>
          <a:prstGeom prst="ellipse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370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Охрана животных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LyudOK</dc:creator>
  <cp:lastModifiedBy>LyudOK</cp:lastModifiedBy>
  <cp:revision>10</cp:revision>
  <dcterms:created xsi:type="dcterms:W3CDTF">2012-11-10T15:56:05Z</dcterms:created>
  <dcterms:modified xsi:type="dcterms:W3CDTF">2012-11-10T19:46:01Z</dcterms:modified>
</cp:coreProperties>
</file>