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2172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img-fotki.yandex.ru/get/5211/kur-valentina.12f/0_8de56_770180c5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14422"/>
            <a:ext cx="3286148" cy="37790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4414" y="-500066"/>
            <a:ext cx="17859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1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4429132"/>
            <a:ext cx="3643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И = Ы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6414" y="2643182"/>
            <a:ext cx="364333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11430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357166"/>
            <a:ext cx="729238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7000" b="1" cap="none" spc="150" dirty="0" smtClean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МОРСКИЕ РЫБКИ</a:t>
            </a:r>
            <a:endParaRPr lang="ru-RU" sz="7000" b="1" cap="none" spc="150" dirty="0">
              <a:ln w="11430"/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482" name="Picture 2" descr="http://dutsadok.com.ua/clipart/zhivotnye/ribk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500174"/>
            <a:ext cx="5786478" cy="5122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714488"/>
            <a:ext cx="6286512" cy="49292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357166"/>
            <a:ext cx="9144000" cy="11430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357166"/>
            <a:ext cx="605819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7000" b="1" cap="none" spc="150" dirty="0" smtClean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ПЛАН РАБОТЫ</a:t>
            </a:r>
            <a:endParaRPr lang="ru-RU" sz="7000" b="1" cap="none" spc="150" dirty="0">
              <a:ln w="11430"/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7" descr="Рыба из косточки манго и пластилина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9" y="2214554"/>
            <a:ext cx="3571871" cy="197643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1785926"/>
            <a:ext cx="5962594" cy="560153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600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1. Подготовь рабочее место </a:t>
            </a:r>
          </a:p>
          <a:p>
            <a:r>
              <a:rPr lang="ru-RU" sz="3600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2. Выбери 3 цвета</a:t>
            </a:r>
          </a:p>
          <a:p>
            <a:r>
              <a:rPr lang="ru-RU" sz="3600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3. Отдели часть от бруска</a:t>
            </a:r>
          </a:p>
          <a:p>
            <a:r>
              <a:rPr lang="ru-RU" sz="3600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4. Изготовь лепёшку </a:t>
            </a:r>
          </a:p>
          <a:p>
            <a:r>
              <a:rPr lang="ru-RU" sz="3600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5. Изготовь плавники и хвост,</a:t>
            </a:r>
          </a:p>
          <a:p>
            <a:r>
              <a:rPr lang="ru-RU" sz="3600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 прикрепи к тельцу</a:t>
            </a:r>
          </a:p>
          <a:p>
            <a:r>
              <a:rPr lang="ru-RU" sz="3600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6. Сделай детали украшения</a:t>
            </a:r>
          </a:p>
          <a:p>
            <a:r>
              <a:rPr lang="ru-RU" sz="3600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7. Укрась рыбку</a:t>
            </a:r>
          </a:p>
          <a:p>
            <a:pPr lvl="5" algn="ctr"/>
            <a:r>
              <a:rPr lang="ru-RU" sz="7000" b="1" cap="none" spc="150" dirty="0" smtClean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ru-RU" sz="7000" b="1" cap="none" spc="150" dirty="0">
              <a:ln w="11430"/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1.pic4you.ru/allimage/y2012/07-29/12216/229146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501354" y="-1143031"/>
            <a:ext cx="5338782" cy="50006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714356"/>
            <a:ext cx="34163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8000" b="1" cap="none" spc="150" dirty="0" smtClean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РЫБКА</a:t>
            </a:r>
            <a:endParaRPr lang="ru-RU" sz="8000" b="1" cap="none" spc="150" dirty="0">
              <a:ln w="11430"/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7037E-7 C -0.06476 -0.01551 -0.13004 -0.02107 -0.1948 -0.03496 C -0.22518 -0.04144 -0.25348 -0.05186 -0.28421 -0.05602 C -0.32344 -0.07662 -0.36702 -0.07338 -0.40799 -0.08403 C -0.44271 -0.10417 -0.4198 -0.09329 -0.479 -0.1051 C -0.48421 -0.10625 -0.48959 -0.10695 -0.4948 -0.1088 C -0.50018 -0.11065 -0.50521 -0.11459 -0.5106 -0.11574 C -0.53351 -0.12107 -0.55851 -0.12269 -0.5816 -0.12616 C -0.60817 -0.13519 -0.63317 -0.1375 -0.6606 -0.14028 C -0.69132 -0.13912 -0.72205 -0.13982 -0.75261 -0.13681 C -0.75817 -0.13635 -0.76841 -0.12963 -0.76841 -0.12963 C -0.77518 -0.12084 -0.78004 -0.11065 -0.78681 -0.10162 C -0.78872 -0.09422 -0.7948 -0.08843 -0.7948 -0.08056 C -0.7948 -0.05811 -0.79271 -0.03588 -0.78959 -0.01389 C -0.78907 -0.01065 -0.78577 -0.00949 -0.78421 -0.00695 C -0.77292 0.01111 -0.78004 0.00463 -0.7658 0.02106 C -0.72796 0.06435 -0.69549 0.07777 -0.6448 0.0912 C -0.63299 0.10301 -0.62223 0.10764 -0.60799 0.11226 C -0.59185 0.12314 -0.57778 0.13472 -0.5606 0.14051 C -0.54827 0.15208 -0.53629 0.16088 -0.52379 0.17199 C -0.51997 0.17939 -0.51494 0.18981 -0.5106 0.19652 C -0.5073 0.20162 -0.50001 0.21064 -0.50001 0.21064 C -0.49567 0.22546 -0.49341 0.23958 -0.48681 0.25277 C -0.48004 0.28495 -0.46997 0.34444 -0.50001 0.35787 C -0.53612 0.39027 -0.57605 0.38402 -0.62101 0.38611 C -0.67101 0.38842 -0.72101 0.38842 -0.77101 0.38958 C -0.79237 0.40347 -0.81702 0.40092 -0.83959 0.41064 C -0.84653 0.41689 -0.85313 0.41967 -0.8606 0.42453 " pathEditMode="relative" ptsTypes="fffffffffffffffffffffffffff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http://zombicity.info/zombie-farm/ZombiFermaMania/Dekoraciya/Podzemelnye/tonkie-vodorosli-3-decorations-zombie-farm-mania-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071942"/>
            <a:ext cx="3643338" cy="36433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57166"/>
            <a:ext cx="9144000" cy="11430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357166"/>
            <a:ext cx="916379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7000" b="1" cap="none" spc="150" dirty="0" smtClean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МОРСКИЕ ОБИТАТЕЛИ</a:t>
            </a:r>
            <a:endParaRPr lang="ru-RU" sz="7000" b="1" cap="none" spc="150" dirty="0">
              <a:ln w="11430"/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8" name="Picture 6" descr="http://dc729.4shared.com/img/Nef23r5p/s3/1339ad23bc8/Finding_Nemo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5536" y="785794"/>
            <a:ext cx="5143492" cy="332768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083" name="Picture 11" descr="https://img-fotki.yandex.ru/get/5626/66124276.135/0_8f5bd_76110a6a_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357222" y="2357430"/>
            <a:ext cx="3228975" cy="4762500"/>
          </a:xfrm>
          <a:prstGeom prst="rect">
            <a:avLst/>
          </a:prstGeom>
          <a:noFill/>
        </p:spPr>
      </p:pic>
      <p:pic>
        <p:nvPicPr>
          <p:cNvPr id="3080" name="Picture 8" descr="http://img1.wikia.nocookie.net/__cb20140615064456/kingdomheartsfanon/images/e/eb/Nemo-Summon-KH-DDD-Pohlranda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4786378" y="0"/>
            <a:ext cx="4357686" cy="2990569"/>
          </a:xfrm>
          <a:prstGeom prst="round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081" name="Picture 9" descr="D:\Колледж\1 Урочная практика\4-4\технология 1а кл\Dory-FN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00232" y="6858000"/>
            <a:ext cx="3269629" cy="242886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2963E-6 C 0.0368 0.00115 0.07378 0.00161 0.11059 0.00346 C 0.15069 0.00555 0.18993 0.0243 0.22899 0.03518 C 0.25312 0.05647 0.31128 0.06018 0.33941 0.06319 C 0.36666 0.06967 0.39392 0.0736 0.421 0.08078 C 0.45573 0.10346 0.49514 0.09999 0.53159 0.11573 C 0.54253 0.13078 0.53003 0.11643 0.5526 0.12638 C 0.56111 0.13008 0.56128 0.13726 0.5684 0.14397 C 0.57153 0.14698 0.57517 0.1493 0.57899 0.15092 C 0.58316 0.15277 0.59201 0.15439 0.59201 0.15439 " pathEditMode="relative" ptsTypes="fffffffffA">
                                      <p:cBhvr>
                                        <p:cTn id="6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1.73472E-18 C -0.00192 -0.01018 -0.00452 -0.02685 -0.0132 -0.03171 C -0.01719 -0.03402 -0.02188 -0.03402 -0.02622 -0.03518 C -0.03733 -0.04953 -0.05035 -0.05972 -0.06337 -0.07037 C -0.06928 -0.08264 -0.07344 -0.09027 -0.08421 -0.0949 C -0.09445 -0.11504 -0.09376 -0.10879 -0.11042 -0.12291 C -0.11511 -0.12685 -0.11858 -0.13333 -0.12362 -0.13703 C -0.12848 -0.14051 -0.13942 -0.14398 -0.13942 -0.14398 C -0.14688 -0.15347 -0.15504 -0.15301 -0.1632 -0.16157 C -0.16806 -0.16666 -0.17188 -0.17338 -0.17622 -0.17916 C -0.1823 -0.1875 -0.19133 -0.19166 -0.1974 -0.2 C -0.20782 -0.21435 -0.22032 -0.22569 -0.2316 -0.23865 C -0.24289 -0.25162 -0.24185 -0.25555 -0.25001 -0.27731 C -0.25226 -0.2831 -0.25695 -0.2868 -0.26042 -0.29143 C -0.26216 -0.29722 -0.26355 -0.30347 -0.2658 -0.30879 C -0.26702 -0.31157 -0.26997 -0.31296 -0.27101 -0.31597 C -0.27344 -0.32268 -0.27362 -0.33055 -0.27622 -0.33703 C -0.27796 -0.34166 -0.27987 -0.34629 -0.2816 -0.35092 C -0.28351 -0.36412 -0.28942 -0.37615 -0.28942 -0.38958 C -0.28942 -0.41203 -0.28629 -0.43402 -0.28421 -0.45625 C -0.28369 -0.46111 -0.28334 -0.4662 -0.2816 -0.47037 C -0.26685 -0.50648 -0.24462 -0.51805 -0.2158 -0.52291 C -0.18698 -0.5199 -0.14775 -0.52523 -0.12101 -0.50185 C -0.10955 -0.47893 -0.1231 -0.50139 -0.10782 -0.48773 C -0.10487 -0.48495 -0.10278 -0.48032 -0.10001 -0.47731 C -0.09775 -0.47453 -0.09445 -0.47314 -0.09202 -0.47037 C -0.08751 -0.46504 -0.08334 -0.45856 -0.07917 -0.45277 C -0.06494 -0.43379 -0.06633 -0.44583 -0.05799 -0.43171 C -0.05591 -0.42847 -0.05504 -0.42407 -0.05261 -0.42106 C -0.03733 -0.40069 -0.04532 -0.41967 -0.03942 -0.4037 " pathEditMode="relative" ptsTypes="fffffffffffffffffffffffffffffA">
                                      <p:cBhvr>
                                        <p:cTn id="8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6.93889E-18 C -0.03506 0.00347 -0.07013 0.00695 -0.1052 0.01042 C -0.11336 0.01111 -0.121 0.01621 -0.12899 0.0176 C -0.14114 0.01968 -0.15347 0.01991 -0.16579 0.02107 C -0.2059 0.03334 -0.25017 0.04236 -0.28958 0.05949 C -0.30572 0.07431 -0.32447 0.07685 -0.34218 0.08773 C -0.3467 0.09051 -0.35051 0.09537 -0.3552 0.09815 C -0.37465 0.10949 -0.39843 0.11297 -0.4184 0.11922 C -0.44461 0.12755 -0.42447 0.12315 -0.44479 0.13334 C -0.46666 0.14445 -0.49045 0.15278 -0.51319 0.16135 C -0.53038 0.17871 -0.51961 0.17014 -0.54739 0.18241 C -0.55659 0.18635 -0.56492 0.19838 -0.57378 0.20347 C -0.59409 0.21528 -0.58489 0.20417 -0.59218 0.21389 " pathEditMode="relative" ptsTypes="ffffffffffffA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art1.ru/wp-content/uploads/2013/07/2013_07_29_zloba_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3527502"/>
            <a:ext cx="5000628" cy="333049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050" name="Picture 2" descr="http://arendator.ru/files/Image/29-05-2012/0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42984"/>
            <a:ext cx="5500694" cy="3327921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85852" y="0"/>
            <a:ext cx="67120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8000" b="1" spc="150" dirty="0" smtClean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ОКЕАНАРИУМ</a:t>
            </a:r>
            <a:endParaRPr lang="ru-RU" sz="8000" b="1" cap="none" spc="150" dirty="0">
              <a:ln w="11430"/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11430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357166"/>
            <a:ext cx="761484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7000" b="1" cap="none" spc="150" dirty="0" smtClean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ОБИТАТЕЛИ МОРЯ</a:t>
            </a:r>
            <a:endParaRPr lang="ru-RU" sz="7000" b="1" cap="none" spc="150" dirty="0">
              <a:ln w="11430"/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http://rus-fishsoft.ru/assets/images/fish/big/2252.png"/>
          <p:cNvPicPr>
            <a:picLocks noChangeAspect="1" noChangeArrowheads="1"/>
          </p:cNvPicPr>
          <p:nvPr/>
        </p:nvPicPr>
        <p:blipFill>
          <a:blip r:embed="rId2"/>
          <a:srcRect b="-20000"/>
          <a:stretch>
            <a:fillRect/>
          </a:stretch>
        </p:blipFill>
        <p:spPr bwMode="auto">
          <a:xfrm>
            <a:off x="0" y="1928802"/>
            <a:ext cx="6429420" cy="400795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286380" y="1928802"/>
            <a:ext cx="25208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8000" b="1" spc="150" dirty="0" smtClean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КРАБ</a:t>
            </a:r>
            <a:endParaRPr lang="ru-RU" sz="8000" b="1" cap="none" spc="150" dirty="0">
              <a:ln w="11430"/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8" name="Picture 4" descr="http://ai-cdr.ucoz.ru/kartinki_5/ra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286124"/>
            <a:ext cx="1880698" cy="2857496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95604" y="5842337"/>
            <a:ext cx="6548396" cy="1015663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cap="none" spc="150" dirty="0" smtClean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Рак живет в реках</a:t>
            </a:r>
            <a:endParaRPr lang="ru-RU" sz="6000" b="1" cap="none" spc="150" dirty="0">
              <a:ln w="11430"/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11430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357166"/>
            <a:ext cx="761484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7000" b="1" cap="none" spc="150" dirty="0" smtClean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ОБИТАТЕЛИ МОРЯ</a:t>
            </a:r>
            <a:endParaRPr lang="ru-RU" sz="7000" b="1" cap="none" spc="150" dirty="0">
              <a:ln w="11430"/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1506" name="Picture 2" descr="http://stat.atomfish.ru/bimg/38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5429288" cy="56531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50187" y="1428736"/>
            <a:ext cx="54938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8000" b="1" spc="150" dirty="0" smtClean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ОСЬМИНОГ</a:t>
            </a:r>
            <a:endParaRPr lang="ru-RU" sz="8000" b="1" cap="none" spc="150" dirty="0">
              <a:ln w="11430"/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Колледж\1 Урочная практика\4-4\технология 1а кл\0_e7d71_7e232c29_X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71612"/>
            <a:ext cx="9096405" cy="422982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357166"/>
            <a:ext cx="9144000" cy="11430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357166"/>
            <a:ext cx="761484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7000" b="1" cap="none" spc="150" dirty="0" smtClean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ОБИТАТЕЛИ МОРЯ</a:t>
            </a:r>
            <a:endParaRPr lang="ru-RU" sz="7000" b="1" cap="none" spc="150" dirty="0">
              <a:ln w="11430"/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5074" y="1571612"/>
            <a:ext cx="19960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8000" b="1" spc="150" dirty="0" smtClean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КИТ</a:t>
            </a:r>
            <a:endParaRPr lang="ru-RU" sz="8000" b="1" cap="none" spc="150" dirty="0">
              <a:ln w="11430"/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2532" name="Picture 4" descr="http://www.milesrauschfamily.com/ccard/2013/img/man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74" y="4714884"/>
            <a:ext cx="785818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11430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357166"/>
            <a:ext cx="761484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7000" b="1" cap="none" spc="150" dirty="0" smtClean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ОБИТАТЕЛИ МОРЯ</a:t>
            </a:r>
            <a:endParaRPr lang="ru-RU" sz="7000" b="1" cap="none" spc="150" dirty="0">
              <a:ln w="11430"/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9254" y="1643050"/>
            <a:ext cx="49247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8000" b="1" cap="none" spc="150" dirty="0" smtClean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ЧЕРЕПАХА</a:t>
            </a:r>
            <a:endParaRPr lang="ru-RU" sz="8000" b="1" cap="none" spc="150" dirty="0">
              <a:ln w="11430"/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3556" name="Picture 4" descr="http://s46.radikal.ru/i111/0905/02/0b43d820226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928934"/>
            <a:ext cx="6929486" cy="346094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11430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357166"/>
            <a:ext cx="761484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7000" b="1" cap="none" spc="150" dirty="0" smtClean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ОБИТАТЕЛИ МОРЯ</a:t>
            </a:r>
            <a:endParaRPr lang="ru-RU" sz="7000" b="1" cap="none" spc="150" dirty="0">
              <a:ln w="11430"/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9254" y="4714884"/>
            <a:ext cx="477053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8000" b="1" cap="none" spc="150" dirty="0" smtClean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ДЕЛЬФИН</a:t>
            </a:r>
            <a:endParaRPr lang="ru-RU" sz="8000" b="1" cap="none" spc="150" dirty="0">
              <a:ln w="11430"/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4578" name="Picture 2" descr="http://fc06.deviantart.net/fs70/f/2012/115/d/d/dolphin_png_by_lg_design-d4xlqg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5715000" cy="57150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73</Words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Ира</cp:lastModifiedBy>
  <cp:revision>11</cp:revision>
  <dcterms:created xsi:type="dcterms:W3CDTF">2014-11-13T15:07:24Z</dcterms:created>
  <dcterms:modified xsi:type="dcterms:W3CDTF">2015-09-19T22:25:52Z</dcterms:modified>
</cp:coreProperties>
</file>