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9840-9DBE-4630-8337-BDFFB5E2DB3F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4F66-1241-497D-BDDB-DDAB13A2D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9840-9DBE-4630-8337-BDFFB5E2DB3F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4F66-1241-497D-BDDB-DDAB13A2D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9840-9DBE-4630-8337-BDFFB5E2DB3F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4F66-1241-497D-BDDB-DDAB13A2D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9840-9DBE-4630-8337-BDFFB5E2DB3F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4F66-1241-497D-BDDB-DDAB13A2D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9840-9DBE-4630-8337-BDFFB5E2DB3F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4F66-1241-497D-BDDB-DDAB13A2D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9840-9DBE-4630-8337-BDFFB5E2DB3F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4F66-1241-497D-BDDB-DDAB13A2D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9840-9DBE-4630-8337-BDFFB5E2DB3F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4F66-1241-497D-BDDB-DDAB13A2D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9840-9DBE-4630-8337-BDFFB5E2DB3F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4F66-1241-497D-BDDB-DDAB13A2D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9840-9DBE-4630-8337-BDFFB5E2DB3F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4F66-1241-497D-BDDB-DDAB13A2D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9840-9DBE-4630-8337-BDFFB5E2DB3F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4F66-1241-497D-BDDB-DDAB13A2D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C9840-9DBE-4630-8337-BDFFB5E2DB3F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4F66-1241-497D-BDDB-DDAB13A2D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C9840-9DBE-4630-8337-BDFFB5E2DB3F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14F66-1241-497D-BDDB-DDAB13A2D7D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0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МОУ «Окуневская средняя общеобразовательная школа»</a:t>
            </a:r>
            <a:endParaRPr lang="ru-RU" sz="2400" dirty="0"/>
          </a:p>
        </p:txBody>
      </p:sp>
      <p:pic>
        <p:nvPicPr>
          <p:cNvPr id="1026" name="Picture 2" descr="C:\Documents and Settings\Admin\Рабочий стол\Фото\Школа\1  класс\PB102310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1142984"/>
            <a:ext cx="3390877" cy="42862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286248" y="1500174"/>
            <a:ext cx="4497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Яшкина Наталья Владимировна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929058" y="3357562"/>
            <a:ext cx="53160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i="1" dirty="0" smtClean="0"/>
              <a:t>учитель начальных классов – </a:t>
            </a:r>
          </a:p>
          <a:p>
            <a:pPr algn="ctr"/>
            <a:r>
              <a:rPr lang="ru-RU" sz="2400" i="1" dirty="0" smtClean="0"/>
              <a:t>вторая квалификационная категория</a:t>
            </a:r>
            <a:endParaRPr lang="ru-RU" sz="24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428868"/>
            <a:ext cx="7652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511156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Тема: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Развитие логического мышления на уроках математики.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285860"/>
            <a:ext cx="77395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методической разработки - обобщение 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систематизация материала и опыта по данной теме.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2571744"/>
            <a:ext cx="820891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развития обучающихся: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развитие общеинтеллектуальных умений;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обучение активному использованию знаний и навыков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нестандартных ситуациях;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привитие потребности в самосовершенствовании;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обучение навыкам саморегуляции и самоконтроля;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привитие интереса к познавательной деятельности.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Мыслительная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деятельность людей совершается при помощи мыслительных операций: сравнения, анализа, синтеза, абстракции, обобщения и конкретизации. 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Сравнение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- это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сопоставление предметов и явлений с целью найти сходство и различие между ними.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Анализ-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это мысленное расчленение предмета или явления на образующие его части, выделение в нем отдельных частей, признаков и свойств.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Синтез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это мысленное соединение отдельных элементов, частей и признаков в единое целое.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Абстракция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это мысленное выделение существенных свойств и признаков предметов или явлений при одновременном отвлечении от несущественных.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Обобщение-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мысленное объединение предметов и явлений в группы по общим и существенным признакам, которые выделяются в процессе абстрагирования.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4786322"/>
            <a:ext cx="87702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Конкретизация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-мыслительный переход от общего к единичному, которое соответствует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этому общему.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428604"/>
            <a:ext cx="91440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Интеллектуальное развитие учащихся на уроках и внеурочной деятельности.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«От маленьких проблем - к большим открытиям».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Формы работы с задачами.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Элементы геометрии в начальной школе.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Внеклассная работа.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89339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«От маленьких проблем - к большим открытиям».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42844" y="571480"/>
            <a:ext cx="878681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Структурный состав проблемной ситуации 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выполнение такого действия, при котором возникает познавательная потребность в поиске нового способа или условия действия;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 startAt="2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неизвестное, которое должно быть раскрыто в возникшей проблемной ситуации;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 startAt="2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 startAt="3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возможности учащегося в выполнении поставленного задания, в анализе условий и открытии нового.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Уровни проблемности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уровень- учитель сам анализирует проблемную ситуацию, выявляет проблему, формирует задачу и направляет учащихся на самостоятельный поиск путей решения;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уровень- учитель вместе с учениками анализирует ситуацию и подводит их к проблеме, а они самостоятельно формируют задачи и решают ее;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уровень- доведение до учащихся проблемной ситуации, а ее анализ, выявление проблемы, формулировку задачи и выбор решения учащиеся осуществляют самостоятельно.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500166" y="0"/>
            <a:ext cx="58620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Формы работы с задачами.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642918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задачей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Работа над решенной задачей.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Решение задач различными способами.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Правильно организованный способ анализа задачи - с вопроса или от данных к вопросу.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Представление ситуации, описанной в задаче. Моделирование ситуации с помощью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чертежа, рисунка.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Самостоятельное составление задач учащимися: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а) используя слова: больше на, столько, сколько, меньше в, на столько больше, на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столько меньше;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б) решаемые в 1,2,3 действия;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в) по данному ее плану решения, действиям и ответу;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г) по выражению и т.д.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Решение задач с недостающими или липшими данными.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7.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Изменения вопроса задачи.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8.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Составление различных выражений по задаче, объяснение, что обозначает то или иное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выражение. Из составленных выражений выбрать те, которые являются ответом на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вопрос задачи.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9.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Объяснение готового решения задачи.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10.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Использование приема сравнения задач и их решений.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11.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Запись двух решений на доске - одного верного, другого неверного.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12.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Изменение условия задачи так, чтобы задача решалась другим действием.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13.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Закончить решение задачи.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15.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Составление аналогичной задачи с измененными данными.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16.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Решение обратных задач.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85762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Элементы геометрии в начальной школе.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714356"/>
            <a:ext cx="900109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Этапы</a:t>
            </a:r>
            <a:r>
              <a:rPr kumimoji="0" lang="ru-RU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геометрических представлений :</a:t>
            </a:r>
            <a:endParaRPr kumimoji="0" lang="ru-RU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выявление знаний учащихся о геометрических фигурах;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первичное знакомство с геометрической фигурой на основе наблюдений и практической работы;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выделение существенных признаков геометрической фигуры;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конструирование и моделирование геометрической фигуры из определенного количества палочек, полосок бумаги, проволоки, пластилина;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выделение знакомого образа геометрической фигуры в контурах предметов окружающей обстановки, на чертеже;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разбиение множества геометрических фигур на группы. Классификация фигур;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построение простейших геометрических фигур на клетчатой бумаге;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привитие навыков измерения длины отрезков, величины углов;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вычленение знакомого образа геометрической фигуры из совокупности фигур по существенным признакам;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элементарных навыков чтения геометрических чертежей с использованием буквенных обозначений;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навыков определения периметра, площади прямоугольника( квадрата), величины угла.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000232" y="0"/>
            <a:ext cx="46528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Внеклассная работа.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500042"/>
            <a:ext cx="9001092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Формы внеклассной работы: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математические кружки;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кружки по истории математики;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математические вечера;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математические викторины;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математические игры;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математические конкурсы;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математические олимпиады;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выпуск стенгазет на математические темы;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факультативы.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642918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Систематическое использование на уроках математики во внеурочных занятиях специальных задач и заданий, направленных на развитие логического мышления, расширяет математический кругозор обучающихся, позволяет более уверенно ориентироваться в простейших закономерностях окружающей действительности и активнее использовать математические знания в повседневной жизни.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837</Words>
  <Application>Microsoft Office PowerPoint</Application>
  <PresentationFormat>Экран (4:3)</PresentationFormat>
  <Paragraphs>115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Тема: Развитие логического мышления на уроках математики.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windows</cp:lastModifiedBy>
  <cp:revision>10</cp:revision>
  <dcterms:created xsi:type="dcterms:W3CDTF">2010-12-01T18:26:22Z</dcterms:created>
  <dcterms:modified xsi:type="dcterms:W3CDTF">2015-09-22T19:50:28Z</dcterms:modified>
</cp:coreProperties>
</file>