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60" r:id="rId6"/>
    <p:sldId id="263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-Man" initials="X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CF6"/>
    <a:srgbClr val="CC00CC"/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314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B726E-3B01-4B62-9345-80CE83FAB282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D3EC-ABE0-4823-9B1C-928750FD3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D3EC-ABE0-4823-9B1C-928750FD38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 spd="slow"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Pesni-iz-kinofil_mov-Oy-cvetet-kalina-Kubanskie-kazaki(muzofon%5b1%5d.com)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C:\Users\Public\Music\Sample%20Music\Pesni-iz-kinofil_mov-Oy-cvetet-kalina-Kubanskie-kazaki(muzofon%5b1%5d.com).mp3" TargetMode="External"/><Relationship Id="rId1" Type="http://schemas.openxmlformats.org/officeDocument/2006/relationships/audio" Target="file:///F:\Pesni-iz-kinofil_mov-Oy-cvetet-kalina-Kubanskie-kazaki(muzofon%5b1%5d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C:\Users\Public\Music\Sample%20Music\Pesni-iz-kinofil_mov-Oy-cvetet-kalina-Kubanskie-kazaki(muzofon%5b1%5d.com).mp3" TargetMode="External"/><Relationship Id="rId1" Type="http://schemas.openxmlformats.org/officeDocument/2006/relationships/audio" Target="file:///F:\Pesni-iz-kinofil_mov-Oy-cvetet-kalina-Kubanskie-kazaki(muzofon%5b1%5d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C:\Users\Public\Music\Sample%20Music\Pesni-iz-kinofil_mov-Oy-cvetet-kalina-Kubanskie-kazaki(muzofon%5b1%5d.com).mp3" TargetMode="External"/><Relationship Id="rId1" Type="http://schemas.openxmlformats.org/officeDocument/2006/relationships/audio" Target="file:///F:\Pesni-iz-kinofil_mov-Oy-cvetet-kalina-Kubanskie-kazaki(muzofon%5b1%5d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C:\Users\Public\Music\Sample%20Music\Pesni-iz-kinofil_mov-Oy-cvetet-kalina-Kubanskie-kazaki(muzofon%5b1%5d.com).mp3" TargetMode="External"/><Relationship Id="rId1" Type="http://schemas.openxmlformats.org/officeDocument/2006/relationships/audio" Target="file:///F:\Pesni-iz-kinofil_mov-Oy-cvetet-kalina-Kubanskie-kazaki(muzofon%5b1%5d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file:///C:\Users\Public\Music\Sample%20Music\Pesni-iz-kinofil_mov-Oy-cvetet-kalina-Kubanskie-kazaki(muzofon%5b1%5d.com).mp3" TargetMode="External"/><Relationship Id="rId1" Type="http://schemas.openxmlformats.org/officeDocument/2006/relationships/audio" Target="file:///F:\Pesni-iz-kinofil_mov-Oy-cvetet-kalina-Kubanskie-kazaki(muzofon%5b1%5d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 автономное дошкольное образовательное учреждение детский сад №3 г. Курганинска</a:t>
            </a:r>
            <a:endParaRPr lang="ru-RU" sz="1600" dirty="0" smtClean="0">
              <a:solidFill>
                <a:srgbClr val="CC00CC"/>
              </a:solidFill>
            </a:endParaRP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496"/>
            <a:ext cx="9144000" cy="3643338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край родной»</a:t>
            </a:r>
          </a:p>
          <a:p>
            <a:endParaRPr lang="ru-RU" sz="44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4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Воспитатель: Нерещенко Инна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Борисовна</a:t>
            </a:r>
          </a:p>
        </p:txBody>
      </p:sp>
      <p:pic>
        <p:nvPicPr>
          <p:cNvPr id="8" name="Pesni-iz-kinofil_mov-Oy-cvetet-kalina-Kubanskie-kazaki(muzofon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800" dirty="0" smtClean="0">
                <a:solidFill>
                  <a:srgbClr val="FFC000"/>
                </a:solidFill>
              </a:rPr>
              <a:t>«Мы</a:t>
            </a:r>
            <a:r>
              <a:rPr lang="ru-RU" sz="1800" dirty="0" smtClean="0">
                <a:solidFill>
                  <a:srgbClr val="FFC000"/>
                </a:solidFill>
                <a:latin typeface="Monotype Corsiva" pitchFamily="66" charset="0"/>
              </a:rPr>
              <a:t> не  должны забывать о своем прошлом, о памятниках, языке, живописи… Национальные отличия сохраняются и в 21 веке, если будем озабоченны воспитанием душ, а не только передачи знаний…»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                                                                                                      Д.Лихачев</a:t>
            </a:r>
          </a:p>
          <a:p>
            <a:pPr>
              <a:buNone/>
            </a:pPr>
            <a:r>
              <a:rPr lang="ru-RU" sz="1800" dirty="0" smtClean="0"/>
              <a:t>Детей уже с маленького возраста нужно приучать любить не только свою Родину, край, город, но художественную литературу  родного края.</a:t>
            </a:r>
          </a:p>
          <a:p>
            <a:pPr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Чудесный край! Земля родная!</a:t>
            </a:r>
          </a:p>
          <a:p>
            <a:pPr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Курганинск – город мой родной!</a:t>
            </a:r>
          </a:p>
          <a:p>
            <a:pPr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Похож ты на кусочек рая,</a:t>
            </a:r>
          </a:p>
          <a:p>
            <a:pPr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Так кажется не мне одной…</a:t>
            </a:r>
          </a:p>
          <a:p>
            <a:pPr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Живут здесь люди - хлеборобы,</a:t>
            </a:r>
          </a:p>
          <a:p>
            <a:pPr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Что колос хлеба берегут,</a:t>
            </a:r>
          </a:p>
          <a:p>
            <a:pPr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Они стране большой – подмога,</a:t>
            </a:r>
          </a:p>
          <a:p>
            <a:pPr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Россия ценит этот труд!</a:t>
            </a:r>
          </a:p>
          <a:p>
            <a:pPr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Здесь пахнет хлебом и садами,</a:t>
            </a:r>
          </a:p>
          <a:p>
            <a:pPr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Которые весной цветут,</a:t>
            </a:r>
          </a:p>
          <a:p>
            <a:pPr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Раскинулись поля пред нами,</a:t>
            </a:r>
          </a:p>
          <a:p>
            <a:pPr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Сельхозкультуры много тут.</a:t>
            </a:r>
          </a:p>
          <a:p>
            <a:pPr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Здесь трудятся с утра до ночи,                                                                                                                                        И от зари и до зари,</a:t>
            </a:r>
          </a:p>
        </p:txBody>
      </p:sp>
      <p:pic>
        <p:nvPicPr>
          <p:cNvPr id="1026" name="Picture 2" descr="F:\big46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429000"/>
            <a:ext cx="6000792" cy="3142290"/>
          </a:xfrm>
          <a:prstGeom prst="rect">
            <a:avLst/>
          </a:prstGeom>
          <a:noFill/>
        </p:spPr>
      </p:pic>
      <p:pic>
        <p:nvPicPr>
          <p:cNvPr id="5" name="Pesni-iz-kinofil_mov-Oy-cvetet-kalina-Kubanskie-kazaki(muzofon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7" name="Pesni-iz-kinofil_mov-Oy-cvetet-kalina-Kubanskie-kazaki(muzofon[1]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97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                                                                                                                                                                                                             И от зари и до зари,</a:t>
            </a:r>
          </a:p>
          <a:p>
            <a:pPr algn="r"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И до веселья все охочи,</a:t>
            </a:r>
          </a:p>
          <a:p>
            <a:pPr algn="r"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Ведь казаки – что ни скажи!</a:t>
            </a:r>
          </a:p>
          <a:p>
            <a:pPr algn="r"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Здесь люди горды, говорливы.</a:t>
            </a:r>
          </a:p>
          <a:p>
            <a:pPr algn="r"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Настойчивы и терпеливы,</a:t>
            </a:r>
          </a:p>
          <a:p>
            <a:pPr algn="r"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Казачий люд везде живет </a:t>
            </a:r>
          </a:p>
          <a:p>
            <a:pPr algn="r"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И песни в праздники поют.</a:t>
            </a:r>
          </a:p>
          <a:p>
            <a:pPr algn="r"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Здесь веру в Бога почитают,</a:t>
            </a:r>
          </a:p>
          <a:p>
            <a:pPr algn="r"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Родители все уважают,</a:t>
            </a:r>
          </a:p>
          <a:p>
            <a:pPr algn="r"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Традиции еще сильны,</a:t>
            </a:r>
          </a:p>
          <a:p>
            <a:pPr algn="r"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Курганинск гордость для страны!</a:t>
            </a:r>
          </a:p>
          <a:p>
            <a:pPr algn="r"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Кто здесь родился, не забудет,</a:t>
            </a:r>
          </a:p>
          <a:p>
            <a:pPr algn="r"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Как бегал летом босиком,</a:t>
            </a:r>
          </a:p>
          <a:p>
            <a:pPr algn="r"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Кто жил в Курганинске, тот будет </a:t>
            </a:r>
          </a:p>
          <a:p>
            <a:pPr algn="r">
              <a:buNone/>
            </a:pPr>
            <a:r>
              <a:rPr lang="ru-RU" sz="1200" dirty="0" smtClean="0">
                <a:solidFill>
                  <a:srgbClr val="E8BCF6"/>
                </a:solidFill>
                <a:latin typeface="Monotype Corsiva" pitchFamily="66" charset="0"/>
              </a:rPr>
              <a:t>Гордится славой казаков!</a:t>
            </a:r>
          </a:p>
          <a:p>
            <a:endParaRPr lang="ru-RU" sz="1200" dirty="0">
              <a:solidFill>
                <a:srgbClr val="E8BCF6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F:\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81000"/>
            <a:ext cx="5857916" cy="6096000"/>
          </a:xfrm>
          <a:prstGeom prst="rect">
            <a:avLst/>
          </a:prstGeom>
          <a:noFill/>
        </p:spPr>
      </p:pic>
      <p:pic>
        <p:nvPicPr>
          <p:cNvPr id="6" name="Pesni-iz-kinofil_mov-Oy-cvetet-kalina-Kubanskie-kazaki(muzofon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8" name="Pesni-iz-kinofil_mov-Oy-cvetet-kalina-Kubanskie-kazaki(muzofon[1]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97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Дошкольное детство – важный этап в становлении морального облика человека.  В эти годы у детей   формируется представление  о  нравственности эстетического представления.  Чтобы воспитывать в человеке чувство гордости за свою Родину, надо с детства научить любить свой край, город, где он родился и вырос, природу, которая его окружает, прививать любовь к декоративному прикладному искусству. И народному творчеству.</a:t>
            </a:r>
            <a:endParaRPr lang="ru-RU" sz="1600" dirty="0"/>
          </a:p>
        </p:txBody>
      </p:sp>
      <p:pic>
        <p:nvPicPr>
          <p:cNvPr id="3074" name="Picture 2" descr="F:\куб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071810"/>
            <a:ext cx="7572428" cy="3786190"/>
          </a:xfrm>
          <a:prstGeom prst="rect">
            <a:avLst/>
          </a:prstGeom>
          <a:noFill/>
        </p:spPr>
      </p:pic>
      <p:pic>
        <p:nvPicPr>
          <p:cNvPr id="6" name="Pesni-iz-kinofil_mov-Oy-cvetet-kalina-Kubanskie-kazaki(muzofon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8" name="Pesni-iz-kinofil_mov-Oy-cvetet-kalina-Kubanskie-kazaki(muzofon[1]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97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Была прекрасно оборудована казачья комната. Перед собой мы поставили задачу продолжать формировать нравственно – патриотические чувства у воспитанников через:</a:t>
            </a:r>
          </a:p>
          <a:p>
            <a:r>
              <a:rPr lang="ru-RU" sz="1600" dirty="0" smtClean="0"/>
              <a:t>Беседу с детьми;</a:t>
            </a:r>
          </a:p>
          <a:p>
            <a:r>
              <a:rPr lang="ru-RU" sz="1600" dirty="0" smtClean="0"/>
              <a:t>Проведения казачьих праздников;</a:t>
            </a:r>
          </a:p>
          <a:p>
            <a:r>
              <a:rPr lang="ru-RU" sz="1600" dirty="0" smtClean="0"/>
              <a:t>Сюжетно – ролевые игры;</a:t>
            </a:r>
          </a:p>
          <a:p>
            <a:r>
              <a:rPr lang="ru-RU" sz="1600" dirty="0" smtClean="0"/>
              <a:t>Инсценировку;</a:t>
            </a:r>
          </a:p>
          <a:p>
            <a:r>
              <a:rPr lang="ru-RU" sz="1600" dirty="0" smtClean="0"/>
              <a:t>Театрализованную деятельность;</a:t>
            </a:r>
          </a:p>
          <a:p>
            <a:r>
              <a:rPr lang="ru-RU" sz="1600" dirty="0" smtClean="0"/>
              <a:t>Организационную деятельность;</a:t>
            </a:r>
          </a:p>
          <a:p>
            <a:r>
              <a:rPr lang="ru-RU" sz="1600" dirty="0" smtClean="0"/>
              <a:t>Соблюдение традиций и обрядов;</a:t>
            </a:r>
          </a:p>
          <a:p>
            <a:r>
              <a:rPr lang="ru-RU" sz="1600" dirty="0" smtClean="0"/>
              <a:t>Использования художественного слова (былины, сказки, пословицы, поговорки);</a:t>
            </a:r>
          </a:p>
          <a:p>
            <a:r>
              <a:rPr lang="ru-RU" sz="1600" dirty="0" smtClean="0"/>
              <a:t>Народные игрушки;</a:t>
            </a:r>
          </a:p>
          <a:p>
            <a:r>
              <a:rPr lang="ru-RU" sz="1600" dirty="0" smtClean="0"/>
              <a:t>Предметы быта;</a:t>
            </a:r>
          </a:p>
          <a:p>
            <a:r>
              <a:rPr lang="ru-RU" sz="1600" dirty="0" smtClean="0"/>
              <a:t>Предметы декоративно – прикладного искусства;</a:t>
            </a:r>
          </a:p>
          <a:p>
            <a:r>
              <a:rPr lang="ru-RU" sz="1600" dirty="0" smtClean="0"/>
              <a:t>Фотографии;</a:t>
            </a:r>
          </a:p>
          <a:p>
            <a:r>
              <a:rPr lang="ru-RU" sz="1600" dirty="0" smtClean="0"/>
              <a:t> иллюстрационные </a:t>
            </a:r>
            <a:r>
              <a:rPr lang="ru-RU" sz="1600" dirty="0" err="1" smtClean="0"/>
              <a:t>репрадукции</a:t>
            </a:r>
            <a:r>
              <a:rPr lang="ru-RU" sz="1600" dirty="0" smtClean="0"/>
              <a:t>.</a:t>
            </a:r>
          </a:p>
          <a:p>
            <a:endParaRPr lang="ru-RU" sz="1600" dirty="0"/>
          </a:p>
        </p:txBody>
      </p:sp>
      <p:pic>
        <p:nvPicPr>
          <p:cNvPr id="5" name="Pesni-iz-kinofil_mov-Oy-cvetet-kalina-Kubanskie-kazaki(muzofon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6" name="Pesni-iz-kinofil_mov-Oy-cvetet-kalina-Kubanskie-kazaki(muzofon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8" name="Pesni-iz-kinofil_mov-Oy-cvetet-kalina-Kubanskie-kazaki(muzofon[1]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97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97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Привитие патриотических чувств также используется в системе планирования</a:t>
            </a:r>
            <a:endParaRPr lang="ru-RU" sz="1600" dirty="0" smtClean="0"/>
          </a:p>
          <a:p>
            <a:r>
              <a:rPr lang="ru-RU" sz="1600" dirty="0" smtClean="0"/>
              <a:t>Перспективном планирование по возрастным группам;</a:t>
            </a:r>
          </a:p>
          <a:p>
            <a:r>
              <a:rPr lang="ru-RU" sz="1600" dirty="0" smtClean="0"/>
              <a:t>Календарно – тематическом планированием.</a:t>
            </a:r>
            <a:endParaRPr lang="ru-RU" sz="1800" dirty="0"/>
          </a:p>
        </p:txBody>
      </p:sp>
      <p:pic>
        <p:nvPicPr>
          <p:cNvPr id="6" name="Pesni-iz-kinofil_mov-Oy-cvetet-kalina-Kubanskie-kazaki(muzofon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7" name="Pesni-iz-kinofil_mov-Oy-cvetet-kalina-Kubanskie-kazaki(muzofon[1]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9" name="Pesni-iz-kinofil_mov-Oy-cvetet-kalina-Kubanskie-kazaki(muzofon[1]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97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97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173</TotalTime>
  <Words>408</Words>
  <Application>Microsoft Office PowerPoint</Application>
  <PresentationFormat>Экран (4:3)</PresentationFormat>
  <Paragraphs>55</Paragraphs>
  <Slides>6</Slides>
  <Notes>1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GoldNight</vt:lpstr>
      <vt:lpstr>Муниципальное  автономное дошкольное образовательное учреждение детский сад №3 г. Курганинска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опыт</dc:title>
  <dc:creator>X-Man</dc:creator>
  <cp:lastModifiedBy>admin</cp:lastModifiedBy>
  <cp:revision>21</cp:revision>
  <dcterms:created xsi:type="dcterms:W3CDTF">2013-12-18T11:41:36Z</dcterms:created>
  <dcterms:modified xsi:type="dcterms:W3CDTF">2015-09-16T07:17:57Z</dcterms:modified>
</cp:coreProperties>
</file>